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slideshow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notesMasterIdLst>
    <p:notesMasterId r:id="rId5"/>
  </p:notesMasterIdLst>
  <p:sldIdLst>
    <p:sldId id="256" r:id="rId2"/>
    <p:sldId id="262" r:id="rId3"/>
    <p:sldId id="274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D7D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Estilo clar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5" d="100"/>
          <a:sy n="75" d="100"/>
        </p:scale>
        <p:origin x="874" y="4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F1B6DD-BB9C-4AA6-BBA4-05C4B870F5A6}" type="datetimeFigureOut">
              <a:rPr lang="en-US" smtClean="0"/>
              <a:t>18-Jul-22</a:t>
            </a:fld>
            <a:endParaRPr lang="en-U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D91D00-3C08-4ED5-8709-FC8129E1622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3709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56AE13D-902A-434A-89D8-A14EA7B5488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90CD7BF-C0D2-4EE8-A5BD-36511AB4589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123DAAB-1D65-4C53-9FA4-C722A6E595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1B484-7FFF-405E-9615-673E57A4BA52}" type="datetimeFigureOut">
              <a:rPr lang="en-US" smtClean="0"/>
              <a:t>18-Jul-22</a:t>
            </a:fld>
            <a:endParaRPr lang="en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9CDB3E3-DA66-4669-9213-5FE2D3E634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B4BFCF6-E135-4F15-81C7-7589294E3E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1E31A-96EE-4674-AC96-988A4E22875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13283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35E2CAA-233A-4ED6-9CE8-FF8A47836E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6A11DDB9-197E-4474-9F9B-5B0C17AE70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B4FFBBD-429F-466C-A5BD-8540AC3A1E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1B484-7FFF-405E-9615-673E57A4BA52}" type="datetimeFigureOut">
              <a:rPr lang="en-US" smtClean="0"/>
              <a:t>18-Jul-22</a:t>
            </a:fld>
            <a:endParaRPr lang="en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B8601D9-C6CE-4CB1-94B0-20AD3465F5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3F5ADCE-91EA-4004-B426-7261D1175A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1E31A-96EE-4674-AC96-988A4E22875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50307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81701E4A-0EA4-4F43-ABC6-CFDE32D011D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1F718494-DFB7-44BE-97FB-A01A8ACD541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71B7887-D6BB-419A-9618-E9139CB35E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1B484-7FFF-405E-9615-673E57A4BA52}" type="datetimeFigureOut">
              <a:rPr lang="en-US" smtClean="0"/>
              <a:t>18-Jul-22</a:t>
            </a:fld>
            <a:endParaRPr lang="en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A4D13CC-40B4-4C93-AD71-2D10CE8B21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EA19B99-4EC3-4B8C-934D-A8DD17E1F3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1E31A-96EE-4674-AC96-988A4E22875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46215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58513D5-38EE-432A-B0B6-816B2B5A21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F603395-F2FA-437E-8629-5FBC0453C7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B92AE91-1F28-4ACE-BEDA-70CDF05625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1B484-7FFF-405E-9615-673E57A4BA52}" type="datetimeFigureOut">
              <a:rPr lang="en-US" smtClean="0"/>
              <a:t>18-Jul-22</a:t>
            </a:fld>
            <a:endParaRPr lang="en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E1CAFD8-3168-440B-A009-C25F8D86E0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406358B-2E61-4737-8E34-3626E97F04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1E31A-96EE-4674-AC96-988A4E22875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92730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04AABC7-9531-40C5-9524-5DD470E5FF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5AB4CDA-DF40-4ED5-81A0-7D396F5220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FD0EABB-E39A-4301-805E-FBE2305425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1B484-7FFF-405E-9615-673E57A4BA52}" type="datetimeFigureOut">
              <a:rPr lang="en-US" smtClean="0"/>
              <a:t>18-Jul-22</a:t>
            </a:fld>
            <a:endParaRPr lang="en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1C9ECAE-B5F7-44E4-B490-46FD0B0F19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3E771A0-E016-4282-9B39-7FB0BA9B1D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1E31A-96EE-4674-AC96-988A4E22875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48050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7A1BB45-AE53-4BF6-A155-0C69790D0E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D26011E-B899-42C6-AF60-E5BF06AEF21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6F53510E-5A00-4FEA-8892-D6970342AE5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151A9A3D-AA9C-4420-A208-FADC78BDE2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1B484-7FFF-405E-9615-673E57A4BA52}" type="datetimeFigureOut">
              <a:rPr lang="en-US" smtClean="0"/>
              <a:t>18-Jul-22</a:t>
            </a:fld>
            <a:endParaRPr lang="en-U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3E7EDA60-1D38-4FC5-AA6A-E741CE6208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24C4FE5-6A9E-4E98-973F-91C579AA40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1E31A-96EE-4674-AC96-988A4E22875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5298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79F5F58-1444-4918-A1D5-D095C09DCE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344BF35-4AAF-4E9E-8F26-4DAD910379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30DD7CCE-A3AD-4FB3-B4BE-027567C975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22BC2C1E-8251-47FB-9F69-B631B7D2B03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35B771D5-04FD-44DF-B332-0F4FDF48AD5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F65D8CC5-EA1B-4AF9-B9E2-250F24262F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1B484-7FFF-405E-9615-673E57A4BA52}" type="datetimeFigureOut">
              <a:rPr lang="en-US" smtClean="0"/>
              <a:t>18-Jul-22</a:t>
            </a:fld>
            <a:endParaRPr lang="en-U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7A59B928-994C-4728-9D4A-7DBAD23713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9E6CF1FA-9BC5-4AFF-8D08-9A798F358D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1E31A-96EE-4674-AC96-988A4E22875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9484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0980F0A-0DDB-4472-8829-E671B932C2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E2E13C35-5874-47DB-8CA6-E70078DABE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1B484-7FFF-405E-9615-673E57A4BA52}" type="datetimeFigureOut">
              <a:rPr lang="en-US" smtClean="0"/>
              <a:t>18-Jul-22</a:t>
            </a:fld>
            <a:endParaRPr lang="en-U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C95C5AEB-7577-4276-B024-CAE0B51357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CC3F013B-2AEE-434B-A583-C2D399A15D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1E31A-96EE-4674-AC96-988A4E22875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17814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B62A2990-1175-43E9-AAC7-AF4E545884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1B484-7FFF-405E-9615-673E57A4BA52}" type="datetimeFigureOut">
              <a:rPr lang="en-US" smtClean="0"/>
              <a:t>18-Jul-22</a:t>
            </a:fld>
            <a:endParaRPr lang="en-U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C832A3AD-A001-4ABD-8F5C-8190BD266C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DD4FF380-7916-4C4D-8563-5D02E1F5E3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1E31A-96EE-4674-AC96-988A4E22875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06146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40C238A-7896-4242-9A4D-E8304C01C3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06F40AD-4176-47D1-AB40-5324F6AD86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03A40BAB-D2C4-46EF-BE99-5213BD8605A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9264F73F-7D88-41A4-8102-701FB8A737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1B484-7FFF-405E-9615-673E57A4BA52}" type="datetimeFigureOut">
              <a:rPr lang="en-US" smtClean="0"/>
              <a:t>18-Jul-22</a:t>
            </a:fld>
            <a:endParaRPr lang="en-U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A388C668-B3B1-4F0A-9EB3-92668794D3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6A2AB29B-DAF8-4ACF-A42A-78BFFBE133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1E31A-96EE-4674-AC96-988A4E22875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66835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2606CAE-CD35-4770-AC77-5F80BAB349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D45614AE-2393-494A-B80F-196AE192156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C158A081-7688-4E1E-A0EF-08D1F4CCAA0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FDEA7712-21A8-452A-9350-53E55BBBBA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1B484-7FFF-405E-9615-673E57A4BA52}" type="datetimeFigureOut">
              <a:rPr lang="en-US" smtClean="0"/>
              <a:t>18-Jul-22</a:t>
            </a:fld>
            <a:endParaRPr lang="en-U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4BE07EDF-4239-45F3-9E69-1573AB3796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49C59FA1-DC96-41B3-B569-4D6653B5C2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1E31A-96EE-4674-AC96-988A4E22875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78775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1BD647F7-D2AA-4493-9B41-AC42B03CF5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F23B4C4-3C3E-4EF3-9F8E-F6ACB25B0C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178F78D-9A14-469B-9B13-14EB0A4605E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C1B484-7FFF-405E-9615-673E57A4BA52}" type="datetimeFigureOut">
              <a:rPr lang="en-US" smtClean="0"/>
              <a:t>18-Jul-22</a:t>
            </a:fld>
            <a:endParaRPr lang="en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943CD06-CC3C-4476-B6B7-5D30D187CC6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A498645-2175-4056-A69D-E858A13C12F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C1E31A-96EE-4674-AC96-988A4E22875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2192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sv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10" Type="http://schemas.openxmlformats.org/officeDocument/2006/relationships/image" Target="../media/image4.svg"/><Relationship Id="rId4" Type="http://schemas.openxmlformats.org/officeDocument/2006/relationships/image" Target="../media/image7.png"/><Relationship Id="rId9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163B5BE6-7DB7-BA50-81F4-F890477C153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44488" y="2247361"/>
            <a:ext cx="1587886" cy="1587886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63036C43-A571-4BC7-A15C-E7E8666163A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198986" y="2446017"/>
            <a:ext cx="8356059" cy="1399063"/>
          </a:xfrm>
        </p:spPr>
        <p:txBody>
          <a:bodyPr>
            <a:normAutofit fontScale="90000"/>
          </a:bodyPr>
          <a:lstStyle/>
          <a:p>
            <a:pPr algn="just"/>
            <a:r>
              <a:rPr lang="es-ES"/>
              <a:t>Infraestructuras de </a:t>
            </a:r>
            <a:r>
              <a:rPr lang="es-ES" dirty="0"/>
              <a:t>software monolíticas</a:t>
            </a:r>
            <a:endParaRPr lang="en-US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3B6F62E9-5E02-488B-B54A-E0DBB61CD42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228852" y="4196210"/>
            <a:ext cx="4326193" cy="488184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es-ES" i="1" dirty="0">
                <a:solidFill>
                  <a:schemeClr val="bg2">
                    <a:lumMod val="50000"/>
                  </a:schemeClr>
                </a:solidFill>
              </a:rPr>
              <a:t>Por: </a:t>
            </a:r>
            <a:r>
              <a:rPr lang="es-ES" i="1" dirty="0" err="1">
                <a:solidFill>
                  <a:schemeClr val="bg2">
                    <a:lumMod val="50000"/>
                  </a:schemeClr>
                </a:solidFill>
              </a:rPr>
              <a:t>Mag</a:t>
            </a:r>
            <a:r>
              <a:rPr lang="es-ES" i="1" dirty="0">
                <a:solidFill>
                  <a:schemeClr val="bg2">
                    <a:lumMod val="50000"/>
                  </a:schemeClr>
                </a:solidFill>
              </a:rPr>
              <a:t>. Kevin Arnold Arias Figueroa</a:t>
            </a:r>
            <a:endParaRPr lang="en-US" i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112A7F39-88C2-29C7-FB10-21F85F39A687}"/>
              </a:ext>
            </a:extLst>
          </p:cNvPr>
          <p:cNvSpPr/>
          <p:nvPr/>
        </p:nvSpPr>
        <p:spPr>
          <a:xfrm>
            <a:off x="10447495" y="0"/>
            <a:ext cx="1744506" cy="622569"/>
          </a:xfrm>
          <a:prstGeom prst="rect">
            <a:avLst/>
          </a:prstGeom>
          <a:solidFill>
            <a:schemeClr val="bg1">
              <a:lumMod val="95000"/>
            </a:schemeClr>
          </a:solidFill>
          <a:effectLst>
            <a:glow rad="635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>
            <a:extLst>
              <a:ext uri="{FF2B5EF4-FFF2-40B4-BE49-F238E27FC236}">
                <a16:creationId xmlns:a16="http://schemas.microsoft.com/office/drawing/2014/main" id="{7A564939-19E7-791B-8B74-01AD8D12613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16319" y="38879"/>
            <a:ext cx="1665842" cy="5417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Gráfico 7">
            <a:extLst>
              <a:ext uri="{FF2B5EF4-FFF2-40B4-BE49-F238E27FC236}">
                <a16:creationId xmlns:a16="http://schemas.microsoft.com/office/drawing/2014/main" id="{B8FF2632-782E-067A-9CF9-DC8A216296F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-6488" y="4817806"/>
            <a:ext cx="12198487" cy="20401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01488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787816BF-54F1-48DC-84A0-E05BF9918F10}"/>
              </a:ext>
            </a:extLst>
          </p:cNvPr>
          <p:cNvSpPr txBox="1"/>
          <p:nvPr/>
        </p:nvSpPr>
        <p:spPr>
          <a:xfrm>
            <a:off x="603114" y="856038"/>
            <a:ext cx="109727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dirty="0"/>
              <a:t>Definición general de una infraestructura de software monolítica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2A0F0828-5DDA-4707-BC52-B942A2942942}"/>
              </a:ext>
            </a:extLst>
          </p:cNvPr>
          <p:cNvSpPr txBox="1"/>
          <p:nvPr/>
        </p:nvSpPr>
        <p:spPr>
          <a:xfrm>
            <a:off x="603115" y="1918421"/>
            <a:ext cx="10972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dirty="0"/>
              <a:t>Una infraestructura de software bajo un paradigma monolítico, es aquella que contiene todos sus componentes totalmente acoplados, </a:t>
            </a:r>
            <a:r>
              <a:rPr lang="es-ES"/>
              <a:t>dependiendo el </a:t>
            </a:r>
            <a:r>
              <a:rPr lang="es-ES" dirty="0"/>
              <a:t>funcionamiento </a:t>
            </a:r>
            <a:r>
              <a:rPr lang="es-ES"/>
              <a:t>del software </a:t>
            </a:r>
            <a:r>
              <a:rPr lang="es-ES" dirty="0"/>
              <a:t>casi en un 100%, del comportamiento de cada uno de dichos componentes.</a:t>
            </a:r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87014F63-D87D-A3C1-14A7-A763E5937D3D}"/>
              </a:ext>
            </a:extLst>
          </p:cNvPr>
          <p:cNvSpPr/>
          <p:nvPr/>
        </p:nvSpPr>
        <p:spPr>
          <a:xfrm>
            <a:off x="10447495" y="0"/>
            <a:ext cx="1744506" cy="622569"/>
          </a:xfrm>
          <a:prstGeom prst="rect">
            <a:avLst/>
          </a:prstGeom>
          <a:solidFill>
            <a:schemeClr val="bg1">
              <a:lumMod val="95000"/>
            </a:schemeClr>
          </a:solidFill>
          <a:effectLst>
            <a:glow rad="635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2">
            <a:extLst>
              <a:ext uri="{FF2B5EF4-FFF2-40B4-BE49-F238E27FC236}">
                <a16:creationId xmlns:a16="http://schemas.microsoft.com/office/drawing/2014/main" id="{07D96AE0-3F46-AC1E-510E-C0A8A01DC80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16319" y="38879"/>
            <a:ext cx="1665842" cy="5417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Gráfico 7">
            <a:extLst>
              <a:ext uri="{FF2B5EF4-FFF2-40B4-BE49-F238E27FC236}">
                <a16:creationId xmlns:a16="http://schemas.microsoft.com/office/drawing/2014/main" id="{4E2F7253-CE03-4B3C-7731-7A1DB4CF938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-6488" y="4817806"/>
            <a:ext cx="12198487" cy="20401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82029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Imagen 24">
            <a:extLst>
              <a:ext uri="{FF2B5EF4-FFF2-40B4-BE49-F238E27FC236}">
                <a16:creationId xmlns:a16="http://schemas.microsoft.com/office/drawing/2014/main" id="{26DDD3A6-5079-F9B5-F72C-9B7B8EAF5CF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03444" y="2884968"/>
            <a:ext cx="1443366" cy="1902367"/>
          </a:xfrm>
          <a:prstGeom prst="rect">
            <a:avLst/>
          </a:prstGeom>
        </p:spPr>
      </p:pic>
      <p:pic>
        <p:nvPicPr>
          <p:cNvPr id="1033" name="Imagen 1032">
            <a:extLst>
              <a:ext uri="{FF2B5EF4-FFF2-40B4-BE49-F238E27FC236}">
                <a16:creationId xmlns:a16="http://schemas.microsoft.com/office/drawing/2014/main" id="{14083A28-6EC1-F111-2A6C-CD40E4F6EE7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82764" y="3232937"/>
            <a:ext cx="305046" cy="282686"/>
          </a:xfrm>
          <a:prstGeom prst="rect">
            <a:avLst/>
          </a:prstGeom>
        </p:spPr>
      </p:pic>
      <p:pic>
        <p:nvPicPr>
          <p:cNvPr id="1035" name="Imagen 1034">
            <a:extLst>
              <a:ext uri="{FF2B5EF4-FFF2-40B4-BE49-F238E27FC236}">
                <a16:creationId xmlns:a16="http://schemas.microsoft.com/office/drawing/2014/main" id="{81DBF372-6B6E-4A0C-C405-062385956EF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282764" y="3241959"/>
            <a:ext cx="305981" cy="269983"/>
          </a:xfrm>
          <a:prstGeom prst="rect">
            <a:avLst/>
          </a:prstGeom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787816BF-54F1-48DC-84A0-E05BF9918F10}"/>
              </a:ext>
            </a:extLst>
          </p:cNvPr>
          <p:cNvSpPr txBox="1"/>
          <p:nvPr/>
        </p:nvSpPr>
        <p:spPr>
          <a:xfrm>
            <a:off x="603114" y="856038"/>
            <a:ext cx="109727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dirty="0"/>
              <a:t>Comportamiento de una infraestructura monolítica</a:t>
            </a:r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C385C85A-4A23-18CC-2E2C-1B170068ADB1}"/>
              </a:ext>
            </a:extLst>
          </p:cNvPr>
          <p:cNvSpPr/>
          <p:nvPr/>
        </p:nvSpPr>
        <p:spPr>
          <a:xfrm>
            <a:off x="2834640" y="2163850"/>
            <a:ext cx="2143760" cy="334460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70BBB62C-E013-9FEE-FCB9-E9F0161CAC3F}"/>
              </a:ext>
            </a:extLst>
          </p:cNvPr>
          <p:cNvSpPr txBox="1"/>
          <p:nvPr/>
        </p:nvSpPr>
        <p:spPr>
          <a:xfrm>
            <a:off x="2834640" y="1698456"/>
            <a:ext cx="21437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dirty="0"/>
              <a:t>El monolito</a:t>
            </a:r>
            <a:endParaRPr lang="en-US" dirty="0"/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92248DD6-0762-CAFB-1A40-D7526DB1185D}"/>
              </a:ext>
            </a:extLst>
          </p:cNvPr>
          <p:cNvSpPr/>
          <p:nvPr/>
        </p:nvSpPr>
        <p:spPr>
          <a:xfrm>
            <a:off x="2976880" y="2287736"/>
            <a:ext cx="1859280" cy="843280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200" dirty="0">
                <a:solidFill>
                  <a:schemeClr val="tx1"/>
                </a:solidFill>
              </a:rPr>
              <a:t>Componente 3</a:t>
            </a:r>
          </a:p>
          <a:p>
            <a:pPr algn="ctr"/>
            <a:r>
              <a:rPr lang="es-ES" sz="1200" dirty="0">
                <a:solidFill>
                  <a:schemeClr val="tx1"/>
                </a:solidFill>
              </a:rPr>
              <a:t>(Capa de presentación)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7F567C16-3C80-8C1F-E79A-0EF3962A22A2}"/>
              </a:ext>
            </a:extLst>
          </p:cNvPr>
          <p:cNvSpPr/>
          <p:nvPr/>
        </p:nvSpPr>
        <p:spPr>
          <a:xfrm>
            <a:off x="2976880" y="3414512"/>
            <a:ext cx="1859280" cy="843280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200" dirty="0">
                <a:solidFill>
                  <a:schemeClr val="tx1"/>
                </a:solidFill>
              </a:rPr>
              <a:t>Componente 2</a:t>
            </a:r>
          </a:p>
          <a:p>
            <a:pPr algn="ctr"/>
            <a:r>
              <a:rPr lang="es-ES" sz="1200" dirty="0">
                <a:solidFill>
                  <a:schemeClr val="tx1"/>
                </a:solidFill>
              </a:rPr>
              <a:t>(Capa de negocio)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CB40AD7B-70A1-FE56-2720-1D4B7BD6DFC2}"/>
              </a:ext>
            </a:extLst>
          </p:cNvPr>
          <p:cNvSpPr/>
          <p:nvPr/>
        </p:nvSpPr>
        <p:spPr>
          <a:xfrm>
            <a:off x="2976880" y="4541288"/>
            <a:ext cx="1859280" cy="843280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200" dirty="0">
                <a:solidFill>
                  <a:schemeClr val="tx1"/>
                </a:solidFill>
              </a:rPr>
              <a:t>Componente 1</a:t>
            </a:r>
          </a:p>
          <a:p>
            <a:pPr algn="ctr"/>
            <a:r>
              <a:rPr lang="es-ES" sz="1200" dirty="0">
                <a:solidFill>
                  <a:schemeClr val="tx1"/>
                </a:solidFill>
              </a:rPr>
              <a:t>(Capa de acceso a datos)</a:t>
            </a:r>
            <a:endParaRPr lang="en-US" sz="1200" dirty="0">
              <a:solidFill>
                <a:schemeClr val="tx1"/>
              </a:solidFill>
            </a:endParaRPr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31D6BC4C-25EC-FCF2-07D5-87666360849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45190" y="3292850"/>
            <a:ext cx="976650" cy="1086604"/>
          </a:xfrm>
          <a:prstGeom prst="rect">
            <a:avLst/>
          </a:prstGeom>
        </p:spPr>
      </p:pic>
      <p:cxnSp>
        <p:nvCxnSpPr>
          <p:cNvPr id="15" name="Conector: angular 14">
            <a:extLst>
              <a:ext uri="{FF2B5EF4-FFF2-40B4-BE49-F238E27FC236}">
                <a16:creationId xmlns:a16="http://schemas.microsoft.com/office/drawing/2014/main" id="{FBAAFE9C-5957-D403-61D2-5EF689335102}"/>
              </a:ext>
            </a:extLst>
          </p:cNvPr>
          <p:cNvCxnSpPr>
            <a:cxnSpLocks/>
            <a:stCxn id="11" idx="1"/>
            <a:endCxn id="9" idx="2"/>
          </p:cNvCxnSpPr>
          <p:nvPr/>
        </p:nvCxnSpPr>
        <p:spPr>
          <a:xfrm rot="10800000">
            <a:off x="1533516" y="4379454"/>
            <a:ext cx="1443365" cy="583474"/>
          </a:xfrm>
          <a:prstGeom prst="bentConnector2">
            <a:avLst/>
          </a:prstGeom>
          <a:ln w="9525" cap="flat" cmpd="sng" algn="ctr">
            <a:solidFill>
              <a:schemeClr val="dk1"/>
            </a:solidFill>
            <a:prstDash val="lgDashDot"/>
            <a:round/>
            <a:headEnd type="triangle" w="med" len="med"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8" name="Conector recto de flecha 17">
            <a:extLst>
              <a:ext uri="{FF2B5EF4-FFF2-40B4-BE49-F238E27FC236}">
                <a16:creationId xmlns:a16="http://schemas.microsoft.com/office/drawing/2014/main" id="{C06E7DDE-7CE9-69E3-2B3B-1EE158FAAE6F}"/>
              </a:ext>
            </a:extLst>
          </p:cNvPr>
          <p:cNvCxnSpPr>
            <a:stCxn id="11" idx="0"/>
            <a:endCxn id="10" idx="2"/>
          </p:cNvCxnSpPr>
          <p:nvPr/>
        </p:nvCxnSpPr>
        <p:spPr>
          <a:xfrm flipV="1">
            <a:off x="3906520" y="4257792"/>
            <a:ext cx="0" cy="283496"/>
          </a:xfrm>
          <a:prstGeom prst="straightConnector1">
            <a:avLst/>
          </a:prstGeom>
          <a:ln>
            <a:solidFill>
              <a:schemeClr val="tx1"/>
            </a:solidFill>
            <a:prstDash val="lgDashDot"/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ector recto de flecha 19">
            <a:extLst>
              <a:ext uri="{FF2B5EF4-FFF2-40B4-BE49-F238E27FC236}">
                <a16:creationId xmlns:a16="http://schemas.microsoft.com/office/drawing/2014/main" id="{729082B3-8F35-8DEF-358E-91D79A16C8DA}"/>
              </a:ext>
            </a:extLst>
          </p:cNvPr>
          <p:cNvCxnSpPr>
            <a:cxnSpLocks/>
            <a:stCxn id="10" idx="0"/>
            <a:endCxn id="4" idx="2"/>
          </p:cNvCxnSpPr>
          <p:nvPr/>
        </p:nvCxnSpPr>
        <p:spPr>
          <a:xfrm flipV="1">
            <a:off x="3906520" y="3131016"/>
            <a:ext cx="0" cy="283496"/>
          </a:xfrm>
          <a:prstGeom prst="straightConnector1">
            <a:avLst/>
          </a:prstGeom>
          <a:ln>
            <a:solidFill>
              <a:schemeClr val="tx1"/>
            </a:solidFill>
            <a:prstDash val="lgDashDot"/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ectángulo: esquinas redondeadas 26">
            <a:extLst>
              <a:ext uri="{FF2B5EF4-FFF2-40B4-BE49-F238E27FC236}">
                <a16:creationId xmlns:a16="http://schemas.microsoft.com/office/drawing/2014/main" id="{B82AD380-1986-9348-33A3-53CC1612FBF9}"/>
              </a:ext>
            </a:extLst>
          </p:cNvPr>
          <p:cNvSpPr/>
          <p:nvPr/>
        </p:nvSpPr>
        <p:spPr>
          <a:xfrm>
            <a:off x="6645285" y="2337596"/>
            <a:ext cx="1280160" cy="274320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1200" dirty="0"/>
              <a:t>Módulo 1</a:t>
            </a:r>
            <a:endParaRPr lang="en-US" sz="1200" dirty="0"/>
          </a:p>
        </p:txBody>
      </p:sp>
      <p:sp>
        <p:nvSpPr>
          <p:cNvPr id="31" name="Rectángulo: esquinas redondeadas 30">
            <a:extLst>
              <a:ext uri="{FF2B5EF4-FFF2-40B4-BE49-F238E27FC236}">
                <a16:creationId xmlns:a16="http://schemas.microsoft.com/office/drawing/2014/main" id="{BAE71B03-0A60-E854-630D-6FB62F6739C3}"/>
              </a:ext>
            </a:extLst>
          </p:cNvPr>
          <p:cNvSpPr/>
          <p:nvPr/>
        </p:nvSpPr>
        <p:spPr>
          <a:xfrm>
            <a:off x="6645285" y="2792056"/>
            <a:ext cx="1280160" cy="274320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1200" dirty="0"/>
              <a:t>Módulo 2</a:t>
            </a:r>
            <a:endParaRPr lang="en-US" sz="1200" dirty="0"/>
          </a:p>
        </p:txBody>
      </p:sp>
      <p:sp>
        <p:nvSpPr>
          <p:cNvPr id="32" name="Rectángulo: esquinas redondeadas 31">
            <a:extLst>
              <a:ext uri="{FF2B5EF4-FFF2-40B4-BE49-F238E27FC236}">
                <a16:creationId xmlns:a16="http://schemas.microsoft.com/office/drawing/2014/main" id="{DB635150-2A56-DF91-E767-C430EF140F03}"/>
              </a:ext>
            </a:extLst>
          </p:cNvPr>
          <p:cNvSpPr/>
          <p:nvPr/>
        </p:nvSpPr>
        <p:spPr>
          <a:xfrm>
            <a:off x="6645285" y="3246516"/>
            <a:ext cx="1280160" cy="274320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1200" dirty="0"/>
              <a:t>Módulo 3</a:t>
            </a:r>
            <a:endParaRPr lang="en-US" sz="1200" dirty="0"/>
          </a:p>
        </p:txBody>
      </p:sp>
      <p:sp>
        <p:nvSpPr>
          <p:cNvPr id="33" name="Rectángulo: esquinas redondeadas 32">
            <a:extLst>
              <a:ext uri="{FF2B5EF4-FFF2-40B4-BE49-F238E27FC236}">
                <a16:creationId xmlns:a16="http://schemas.microsoft.com/office/drawing/2014/main" id="{865AA316-8E2F-9BA5-023B-6386FE95D9B2}"/>
              </a:ext>
            </a:extLst>
          </p:cNvPr>
          <p:cNvSpPr/>
          <p:nvPr/>
        </p:nvSpPr>
        <p:spPr>
          <a:xfrm>
            <a:off x="6645285" y="3700976"/>
            <a:ext cx="1280160" cy="274320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1200" dirty="0"/>
              <a:t>Módulo 4</a:t>
            </a:r>
            <a:endParaRPr lang="en-US" sz="1200" dirty="0"/>
          </a:p>
        </p:txBody>
      </p:sp>
      <p:sp>
        <p:nvSpPr>
          <p:cNvPr id="34" name="Rectángulo: esquinas redondeadas 33">
            <a:extLst>
              <a:ext uri="{FF2B5EF4-FFF2-40B4-BE49-F238E27FC236}">
                <a16:creationId xmlns:a16="http://schemas.microsoft.com/office/drawing/2014/main" id="{57200068-3C4D-58EF-5F8A-D69A004CC719}"/>
              </a:ext>
            </a:extLst>
          </p:cNvPr>
          <p:cNvSpPr/>
          <p:nvPr/>
        </p:nvSpPr>
        <p:spPr>
          <a:xfrm>
            <a:off x="6645285" y="4155862"/>
            <a:ext cx="1280160" cy="274320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1200" dirty="0"/>
              <a:t>Módulo 5</a:t>
            </a:r>
            <a:endParaRPr lang="en-US" sz="1200" dirty="0"/>
          </a:p>
        </p:txBody>
      </p:sp>
      <p:sp>
        <p:nvSpPr>
          <p:cNvPr id="35" name="Rectángulo: esquinas redondeadas 34">
            <a:extLst>
              <a:ext uri="{FF2B5EF4-FFF2-40B4-BE49-F238E27FC236}">
                <a16:creationId xmlns:a16="http://schemas.microsoft.com/office/drawing/2014/main" id="{EFD7B45C-D6F7-133E-D2EE-52716B786B11}"/>
              </a:ext>
            </a:extLst>
          </p:cNvPr>
          <p:cNvSpPr/>
          <p:nvPr/>
        </p:nvSpPr>
        <p:spPr>
          <a:xfrm>
            <a:off x="6645285" y="4608124"/>
            <a:ext cx="1280160" cy="274320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1200" dirty="0"/>
              <a:t>Módulo 6</a:t>
            </a:r>
            <a:endParaRPr lang="en-US" sz="1200" dirty="0"/>
          </a:p>
        </p:txBody>
      </p:sp>
      <p:sp>
        <p:nvSpPr>
          <p:cNvPr id="36" name="Rectángulo: esquinas redondeadas 35">
            <a:extLst>
              <a:ext uri="{FF2B5EF4-FFF2-40B4-BE49-F238E27FC236}">
                <a16:creationId xmlns:a16="http://schemas.microsoft.com/office/drawing/2014/main" id="{440A36C2-5286-7343-95FE-C26BE36DD4F0}"/>
              </a:ext>
            </a:extLst>
          </p:cNvPr>
          <p:cNvSpPr/>
          <p:nvPr/>
        </p:nvSpPr>
        <p:spPr>
          <a:xfrm>
            <a:off x="6645285" y="5060386"/>
            <a:ext cx="1280160" cy="274320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1200"/>
              <a:t>Módulo </a:t>
            </a:r>
            <a:r>
              <a:rPr lang="es-ES" sz="1200" dirty="0"/>
              <a:t>7</a:t>
            </a:r>
            <a:endParaRPr lang="en-US" sz="1200" dirty="0"/>
          </a:p>
        </p:txBody>
      </p:sp>
      <p:cxnSp>
        <p:nvCxnSpPr>
          <p:cNvPr id="30" name="Conector: angular 29">
            <a:extLst>
              <a:ext uri="{FF2B5EF4-FFF2-40B4-BE49-F238E27FC236}">
                <a16:creationId xmlns:a16="http://schemas.microsoft.com/office/drawing/2014/main" id="{5FE8519A-6C1C-0740-929D-FA87EDCACF98}"/>
              </a:ext>
            </a:extLst>
          </p:cNvPr>
          <p:cNvCxnSpPr>
            <a:stCxn id="2" idx="3"/>
            <a:endCxn id="27" idx="1"/>
          </p:cNvCxnSpPr>
          <p:nvPr/>
        </p:nvCxnSpPr>
        <p:spPr>
          <a:xfrm flipV="1">
            <a:off x="4978400" y="2474756"/>
            <a:ext cx="1666885" cy="1361397"/>
          </a:xfrm>
          <a:prstGeom prst="bentConnector3">
            <a:avLst/>
          </a:prstGeom>
          <a:ln>
            <a:solidFill>
              <a:schemeClr val="tx1"/>
            </a:solidFill>
            <a:prstDash val="dash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Conector: angular 37">
            <a:extLst>
              <a:ext uri="{FF2B5EF4-FFF2-40B4-BE49-F238E27FC236}">
                <a16:creationId xmlns:a16="http://schemas.microsoft.com/office/drawing/2014/main" id="{48666AA2-203A-ED2D-C4F3-7BD125DE49B8}"/>
              </a:ext>
            </a:extLst>
          </p:cNvPr>
          <p:cNvCxnSpPr>
            <a:stCxn id="2" idx="3"/>
            <a:endCxn id="31" idx="1"/>
          </p:cNvCxnSpPr>
          <p:nvPr/>
        </p:nvCxnSpPr>
        <p:spPr>
          <a:xfrm flipV="1">
            <a:off x="4978400" y="2929216"/>
            <a:ext cx="1666885" cy="906937"/>
          </a:xfrm>
          <a:prstGeom prst="bentConnector3">
            <a:avLst/>
          </a:prstGeom>
          <a:ln>
            <a:solidFill>
              <a:schemeClr val="tx1"/>
            </a:solidFill>
            <a:prstDash val="dash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Conector: angular 39">
            <a:extLst>
              <a:ext uri="{FF2B5EF4-FFF2-40B4-BE49-F238E27FC236}">
                <a16:creationId xmlns:a16="http://schemas.microsoft.com/office/drawing/2014/main" id="{EE6CFC85-A9AD-FBED-0AEC-23B3F8DC91A7}"/>
              </a:ext>
            </a:extLst>
          </p:cNvPr>
          <p:cNvCxnSpPr>
            <a:stCxn id="2" idx="3"/>
            <a:endCxn id="32" idx="1"/>
          </p:cNvCxnSpPr>
          <p:nvPr/>
        </p:nvCxnSpPr>
        <p:spPr>
          <a:xfrm flipV="1">
            <a:off x="4978400" y="3383676"/>
            <a:ext cx="1666885" cy="452477"/>
          </a:xfrm>
          <a:prstGeom prst="bentConnector3">
            <a:avLst/>
          </a:prstGeom>
          <a:ln>
            <a:solidFill>
              <a:schemeClr val="tx1"/>
            </a:solidFill>
            <a:prstDash val="dash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Conector: angular 41">
            <a:extLst>
              <a:ext uri="{FF2B5EF4-FFF2-40B4-BE49-F238E27FC236}">
                <a16:creationId xmlns:a16="http://schemas.microsoft.com/office/drawing/2014/main" id="{234AFD78-47E1-36C4-34E2-B49110EFB9AD}"/>
              </a:ext>
            </a:extLst>
          </p:cNvPr>
          <p:cNvCxnSpPr>
            <a:stCxn id="2" idx="3"/>
            <a:endCxn id="34" idx="1"/>
          </p:cNvCxnSpPr>
          <p:nvPr/>
        </p:nvCxnSpPr>
        <p:spPr>
          <a:xfrm>
            <a:off x="4978400" y="3836153"/>
            <a:ext cx="1666885" cy="456869"/>
          </a:xfrm>
          <a:prstGeom prst="bentConnector3">
            <a:avLst/>
          </a:prstGeom>
          <a:ln>
            <a:solidFill>
              <a:schemeClr val="tx1"/>
            </a:solidFill>
            <a:prstDash val="dash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Conector: angular 43">
            <a:extLst>
              <a:ext uri="{FF2B5EF4-FFF2-40B4-BE49-F238E27FC236}">
                <a16:creationId xmlns:a16="http://schemas.microsoft.com/office/drawing/2014/main" id="{9229E2E8-1463-AA67-4384-A1C6CAC04222}"/>
              </a:ext>
            </a:extLst>
          </p:cNvPr>
          <p:cNvCxnSpPr>
            <a:stCxn id="2" idx="3"/>
            <a:endCxn id="35" idx="1"/>
          </p:cNvCxnSpPr>
          <p:nvPr/>
        </p:nvCxnSpPr>
        <p:spPr>
          <a:xfrm>
            <a:off x="4978400" y="3836153"/>
            <a:ext cx="1666885" cy="909131"/>
          </a:xfrm>
          <a:prstGeom prst="bentConnector3">
            <a:avLst/>
          </a:prstGeom>
          <a:ln>
            <a:solidFill>
              <a:schemeClr val="tx1"/>
            </a:solidFill>
            <a:prstDash val="dash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Conector: angular 45">
            <a:extLst>
              <a:ext uri="{FF2B5EF4-FFF2-40B4-BE49-F238E27FC236}">
                <a16:creationId xmlns:a16="http://schemas.microsoft.com/office/drawing/2014/main" id="{93ABCD0F-84E6-CDC5-4F73-7C7A030BF0B6}"/>
              </a:ext>
            </a:extLst>
          </p:cNvPr>
          <p:cNvCxnSpPr>
            <a:stCxn id="2" idx="3"/>
            <a:endCxn id="36" idx="1"/>
          </p:cNvCxnSpPr>
          <p:nvPr/>
        </p:nvCxnSpPr>
        <p:spPr>
          <a:xfrm>
            <a:off x="4978400" y="3836153"/>
            <a:ext cx="1666885" cy="1361393"/>
          </a:xfrm>
          <a:prstGeom prst="bentConnector3">
            <a:avLst/>
          </a:prstGeom>
          <a:ln>
            <a:solidFill>
              <a:schemeClr val="tx1"/>
            </a:solidFill>
            <a:prstDash val="dash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Conector recto de flecha 47">
            <a:extLst>
              <a:ext uri="{FF2B5EF4-FFF2-40B4-BE49-F238E27FC236}">
                <a16:creationId xmlns:a16="http://schemas.microsoft.com/office/drawing/2014/main" id="{45A332FE-C5D6-DAD1-53CF-7EEC6E6DD5D6}"/>
              </a:ext>
            </a:extLst>
          </p:cNvPr>
          <p:cNvCxnSpPr>
            <a:stCxn id="2" idx="3"/>
            <a:endCxn id="33" idx="1"/>
          </p:cNvCxnSpPr>
          <p:nvPr/>
        </p:nvCxnSpPr>
        <p:spPr>
          <a:xfrm>
            <a:off x="4978400" y="3836153"/>
            <a:ext cx="1666885" cy="1983"/>
          </a:xfrm>
          <a:prstGeom prst="straightConnector1">
            <a:avLst/>
          </a:prstGeom>
          <a:ln>
            <a:solidFill>
              <a:schemeClr val="tx1"/>
            </a:solidFill>
            <a:prstDash val="dash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Conector recto de flecha 49">
            <a:extLst>
              <a:ext uri="{FF2B5EF4-FFF2-40B4-BE49-F238E27FC236}">
                <a16:creationId xmlns:a16="http://schemas.microsoft.com/office/drawing/2014/main" id="{592B9A73-F782-FC81-ADB1-E126CF006857}"/>
              </a:ext>
            </a:extLst>
          </p:cNvPr>
          <p:cNvCxnSpPr>
            <a:stCxn id="27" idx="3"/>
            <a:endCxn id="25" idx="1"/>
          </p:cNvCxnSpPr>
          <p:nvPr/>
        </p:nvCxnSpPr>
        <p:spPr>
          <a:xfrm>
            <a:off x="7925445" y="2474756"/>
            <a:ext cx="1777999" cy="1361396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Conector recto de flecha 51">
            <a:extLst>
              <a:ext uri="{FF2B5EF4-FFF2-40B4-BE49-F238E27FC236}">
                <a16:creationId xmlns:a16="http://schemas.microsoft.com/office/drawing/2014/main" id="{FE2A045A-D563-05D2-03F7-7001AD1635C0}"/>
              </a:ext>
            </a:extLst>
          </p:cNvPr>
          <p:cNvCxnSpPr>
            <a:stCxn id="31" idx="3"/>
            <a:endCxn id="25" idx="1"/>
          </p:cNvCxnSpPr>
          <p:nvPr/>
        </p:nvCxnSpPr>
        <p:spPr>
          <a:xfrm>
            <a:off x="7925445" y="2929216"/>
            <a:ext cx="1777999" cy="906936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Conector recto de flecha 53">
            <a:extLst>
              <a:ext uri="{FF2B5EF4-FFF2-40B4-BE49-F238E27FC236}">
                <a16:creationId xmlns:a16="http://schemas.microsoft.com/office/drawing/2014/main" id="{32B5393C-C175-52A6-5759-99B7725EAAEA}"/>
              </a:ext>
            </a:extLst>
          </p:cNvPr>
          <p:cNvCxnSpPr>
            <a:stCxn id="32" idx="3"/>
            <a:endCxn id="25" idx="1"/>
          </p:cNvCxnSpPr>
          <p:nvPr/>
        </p:nvCxnSpPr>
        <p:spPr>
          <a:xfrm>
            <a:off x="7925445" y="3383676"/>
            <a:ext cx="1777999" cy="452476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Conector recto de flecha 55">
            <a:extLst>
              <a:ext uri="{FF2B5EF4-FFF2-40B4-BE49-F238E27FC236}">
                <a16:creationId xmlns:a16="http://schemas.microsoft.com/office/drawing/2014/main" id="{6C1A07A4-F169-092E-E42D-E455E8BADB8C}"/>
              </a:ext>
            </a:extLst>
          </p:cNvPr>
          <p:cNvCxnSpPr>
            <a:stCxn id="33" idx="3"/>
            <a:endCxn id="25" idx="1"/>
          </p:cNvCxnSpPr>
          <p:nvPr/>
        </p:nvCxnSpPr>
        <p:spPr>
          <a:xfrm flipV="1">
            <a:off x="7925445" y="3836152"/>
            <a:ext cx="1777999" cy="198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Conector recto de flecha 57">
            <a:extLst>
              <a:ext uri="{FF2B5EF4-FFF2-40B4-BE49-F238E27FC236}">
                <a16:creationId xmlns:a16="http://schemas.microsoft.com/office/drawing/2014/main" id="{EF632117-1EF7-5B2B-4DAB-486D42589028}"/>
              </a:ext>
            </a:extLst>
          </p:cNvPr>
          <p:cNvCxnSpPr>
            <a:stCxn id="34" idx="3"/>
            <a:endCxn id="25" idx="1"/>
          </p:cNvCxnSpPr>
          <p:nvPr/>
        </p:nvCxnSpPr>
        <p:spPr>
          <a:xfrm flipV="1">
            <a:off x="7925445" y="3836152"/>
            <a:ext cx="1777999" cy="45687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Conector recto de flecha 59">
            <a:extLst>
              <a:ext uri="{FF2B5EF4-FFF2-40B4-BE49-F238E27FC236}">
                <a16:creationId xmlns:a16="http://schemas.microsoft.com/office/drawing/2014/main" id="{1728991B-DE64-D65B-8B7C-FB764E8F59CF}"/>
              </a:ext>
            </a:extLst>
          </p:cNvPr>
          <p:cNvCxnSpPr>
            <a:stCxn id="35" idx="3"/>
            <a:endCxn id="25" idx="1"/>
          </p:cNvCxnSpPr>
          <p:nvPr/>
        </p:nvCxnSpPr>
        <p:spPr>
          <a:xfrm flipV="1">
            <a:off x="7925445" y="3836152"/>
            <a:ext cx="1777999" cy="90913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Conector recto de flecha 61">
            <a:extLst>
              <a:ext uri="{FF2B5EF4-FFF2-40B4-BE49-F238E27FC236}">
                <a16:creationId xmlns:a16="http://schemas.microsoft.com/office/drawing/2014/main" id="{DD0557A2-FA3D-18AD-6141-C83E02A40D36}"/>
              </a:ext>
            </a:extLst>
          </p:cNvPr>
          <p:cNvCxnSpPr>
            <a:stCxn id="36" idx="3"/>
            <a:endCxn id="25" idx="1"/>
          </p:cNvCxnSpPr>
          <p:nvPr/>
        </p:nvCxnSpPr>
        <p:spPr>
          <a:xfrm flipV="1">
            <a:off x="7925445" y="3836152"/>
            <a:ext cx="1777999" cy="136139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36" name="Picture 12" descr="Check Correct Green Mark Tick PNG | Picpng">
            <a:extLst>
              <a:ext uri="{FF2B5EF4-FFF2-40B4-BE49-F238E27FC236}">
                <a16:creationId xmlns:a16="http://schemas.microsoft.com/office/drawing/2014/main" id="{25C2D55A-F619-2B76-220F-E05BCB33144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61836" y="2398215"/>
            <a:ext cx="377523" cy="4317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3" name="Picture 12" descr="Check Correct Green Mark Tick PNG | Picpng">
            <a:extLst>
              <a:ext uri="{FF2B5EF4-FFF2-40B4-BE49-F238E27FC236}">
                <a16:creationId xmlns:a16="http://schemas.microsoft.com/office/drawing/2014/main" id="{44FA36AD-8669-38C9-A0DB-636AA212A5C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61835" y="3546103"/>
            <a:ext cx="377523" cy="4317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4" name="Picture 12" descr="Check Correct Green Mark Tick PNG | Picpng">
            <a:extLst>
              <a:ext uri="{FF2B5EF4-FFF2-40B4-BE49-F238E27FC236}">
                <a16:creationId xmlns:a16="http://schemas.microsoft.com/office/drawing/2014/main" id="{0435552C-B421-D43C-3F0C-6C53214D9F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58205" y="4671776"/>
            <a:ext cx="377523" cy="4317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5" name="Picture 12" descr="Check Correct Green Mark Tick PNG | Picpng">
            <a:extLst>
              <a:ext uri="{FF2B5EF4-FFF2-40B4-BE49-F238E27FC236}">
                <a16:creationId xmlns:a16="http://schemas.microsoft.com/office/drawing/2014/main" id="{3F64E299-6332-635B-C5BE-9EE39FF3C7F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3396" y="3546103"/>
            <a:ext cx="377523" cy="4317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6" name="Picture 12" descr="Check Correct Green Mark Tick PNG | Picpng">
            <a:extLst>
              <a:ext uri="{FF2B5EF4-FFF2-40B4-BE49-F238E27FC236}">
                <a16:creationId xmlns:a16="http://schemas.microsoft.com/office/drawing/2014/main" id="{2323B5A1-8B2E-F88F-13BF-30F23835B0B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84459" y="2145160"/>
            <a:ext cx="377523" cy="4317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7" name="Picture 12" descr="Check Correct Green Mark Tick PNG | Picpng">
            <a:extLst>
              <a:ext uri="{FF2B5EF4-FFF2-40B4-BE49-F238E27FC236}">
                <a16:creationId xmlns:a16="http://schemas.microsoft.com/office/drawing/2014/main" id="{7C9D04FB-BF37-2354-44E3-43D8EBBF7A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84459" y="2595542"/>
            <a:ext cx="377523" cy="4317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8" name="Picture 12" descr="Check Correct Green Mark Tick PNG | Picpng">
            <a:extLst>
              <a:ext uri="{FF2B5EF4-FFF2-40B4-BE49-F238E27FC236}">
                <a16:creationId xmlns:a16="http://schemas.microsoft.com/office/drawing/2014/main" id="{0EFEDAF6-C26D-1FA5-762C-7458EC88446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83679" y="3057811"/>
            <a:ext cx="377523" cy="4317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9" name="Picture 12" descr="Check Correct Green Mark Tick PNG | Picpng">
            <a:extLst>
              <a:ext uri="{FF2B5EF4-FFF2-40B4-BE49-F238E27FC236}">
                <a16:creationId xmlns:a16="http://schemas.microsoft.com/office/drawing/2014/main" id="{EB3D167E-D03E-2807-0464-90102140DFE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83679" y="3506862"/>
            <a:ext cx="377523" cy="4317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0" name="Picture 12" descr="Check Correct Green Mark Tick PNG | Picpng">
            <a:extLst>
              <a:ext uri="{FF2B5EF4-FFF2-40B4-BE49-F238E27FC236}">
                <a16:creationId xmlns:a16="http://schemas.microsoft.com/office/drawing/2014/main" id="{552AC4CC-0A42-BCA4-C15E-EFDE65F5915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83679" y="3966554"/>
            <a:ext cx="377523" cy="4317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1" name="Picture 12" descr="Check Correct Green Mark Tick PNG | Picpng">
            <a:extLst>
              <a:ext uri="{FF2B5EF4-FFF2-40B4-BE49-F238E27FC236}">
                <a16:creationId xmlns:a16="http://schemas.microsoft.com/office/drawing/2014/main" id="{1E07101C-CD59-5460-5D55-4F9963C12F3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83678" y="4419030"/>
            <a:ext cx="377523" cy="4317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2" name="Picture 12" descr="Check Correct Green Mark Tick PNG | Picpng">
            <a:extLst>
              <a:ext uri="{FF2B5EF4-FFF2-40B4-BE49-F238E27FC236}">
                <a16:creationId xmlns:a16="http://schemas.microsoft.com/office/drawing/2014/main" id="{516F5311-230C-4BF7-C83D-56E07503F39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83678" y="4868534"/>
            <a:ext cx="377523" cy="4317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 descr="Error - Wikipedia, la enciclopedia libre">
            <a:extLst>
              <a:ext uri="{FF2B5EF4-FFF2-40B4-BE49-F238E27FC236}">
                <a16:creationId xmlns:a16="http://schemas.microsoft.com/office/drawing/2014/main" id="{3A57A185-8A6A-4F89-73A5-8F47FD262A2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8637" y="3751958"/>
            <a:ext cx="284480" cy="2844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6" name="Picture 14" descr="Error - Wikipedia, la enciclopedia libre">
            <a:extLst>
              <a:ext uri="{FF2B5EF4-FFF2-40B4-BE49-F238E27FC236}">
                <a16:creationId xmlns:a16="http://schemas.microsoft.com/office/drawing/2014/main" id="{8BF423D0-557C-0443-2A7F-472C041623B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63763" y="4818803"/>
            <a:ext cx="284480" cy="2844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7" name="Picture 14" descr="Error - Wikipedia, la enciclopedia libre">
            <a:extLst>
              <a:ext uri="{FF2B5EF4-FFF2-40B4-BE49-F238E27FC236}">
                <a16:creationId xmlns:a16="http://schemas.microsoft.com/office/drawing/2014/main" id="{A006BCA0-0B27-8F3D-FFBF-688BFF2CC24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52367" y="3700976"/>
            <a:ext cx="284480" cy="2844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8" name="Picture 14" descr="Error - Wikipedia, la enciclopedia libre">
            <a:extLst>
              <a:ext uri="{FF2B5EF4-FFF2-40B4-BE49-F238E27FC236}">
                <a16:creationId xmlns:a16="http://schemas.microsoft.com/office/drawing/2014/main" id="{775966B5-46F8-F397-A1F8-052F764FC8A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63763" y="2528736"/>
            <a:ext cx="284480" cy="2844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9" name="Picture 14" descr="Error - Wikipedia, la enciclopedia libre">
            <a:extLst>
              <a:ext uri="{FF2B5EF4-FFF2-40B4-BE49-F238E27FC236}">
                <a16:creationId xmlns:a16="http://schemas.microsoft.com/office/drawing/2014/main" id="{24CB622F-AE24-7C49-91BD-EEC5157486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5608" y="2339941"/>
            <a:ext cx="284480" cy="2844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0" name="Picture 14" descr="Error - Wikipedia, la enciclopedia libre">
            <a:extLst>
              <a:ext uri="{FF2B5EF4-FFF2-40B4-BE49-F238E27FC236}">
                <a16:creationId xmlns:a16="http://schemas.microsoft.com/office/drawing/2014/main" id="{A65252C4-2200-F87B-06B2-59B566F89DE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5608" y="2797392"/>
            <a:ext cx="284480" cy="2844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1" name="Picture 14" descr="Error - Wikipedia, la enciclopedia libre">
            <a:extLst>
              <a:ext uri="{FF2B5EF4-FFF2-40B4-BE49-F238E27FC236}">
                <a16:creationId xmlns:a16="http://schemas.microsoft.com/office/drawing/2014/main" id="{749D08FD-6E2F-72CD-E95D-F863E86EC72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5846" y="3243525"/>
            <a:ext cx="284480" cy="2844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" name="Picture 14" descr="Error - Wikipedia, la enciclopedia libre">
            <a:extLst>
              <a:ext uri="{FF2B5EF4-FFF2-40B4-BE49-F238E27FC236}">
                <a16:creationId xmlns:a16="http://schemas.microsoft.com/office/drawing/2014/main" id="{EF56BB05-5A7A-1F61-3D9F-269F0F5C1DF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5846" y="3700976"/>
            <a:ext cx="284480" cy="2844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3" name="Picture 14" descr="Error - Wikipedia, la enciclopedia libre">
            <a:extLst>
              <a:ext uri="{FF2B5EF4-FFF2-40B4-BE49-F238E27FC236}">
                <a16:creationId xmlns:a16="http://schemas.microsoft.com/office/drawing/2014/main" id="{6B1333B9-89E3-EAFD-3D73-2995301C35B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3126" y="4160518"/>
            <a:ext cx="284480" cy="2844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4" name="Picture 14" descr="Error - Wikipedia, la enciclopedia libre">
            <a:extLst>
              <a:ext uri="{FF2B5EF4-FFF2-40B4-BE49-F238E27FC236}">
                <a16:creationId xmlns:a16="http://schemas.microsoft.com/office/drawing/2014/main" id="{C7062FD3-47C0-C4F2-E91A-815387FA82A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3364" y="4606651"/>
            <a:ext cx="284480" cy="2844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5" name="Picture 14" descr="Error - Wikipedia, la enciclopedia libre">
            <a:extLst>
              <a:ext uri="{FF2B5EF4-FFF2-40B4-BE49-F238E27FC236}">
                <a16:creationId xmlns:a16="http://schemas.microsoft.com/office/drawing/2014/main" id="{1A9FC29F-F88B-1C17-E0DB-939D22C55F2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3364" y="5064102"/>
            <a:ext cx="284480" cy="2844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1" name="CuadroTexto 60">
            <a:extLst>
              <a:ext uri="{FF2B5EF4-FFF2-40B4-BE49-F238E27FC236}">
                <a16:creationId xmlns:a16="http://schemas.microsoft.com/office/drawing/2014/main" id="{47716FCF-04F4-9D2F-0F9C-562B63B85DD9}"/>
              </a:ext>
            </a:extLst>
          </p:cNvPr>
          <p:cNvSpPr txBox="1"/>
          <p:nvPr/>
        </p:nvSpPr>
        <p:spPr>
          <a:xfrm>
            <a:off x="927170" y="2988436"/>
            <a:ext cx="121476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/>
              <a:t>Componente 4</a:t>
            </a:r>
            <a:endParaRPr lang="en-US" sz="1200" dirty="0"/>
          </a:p>
        </p:txBody>
      </p:sp>
      <p:sp>
        <p:nvSpPr>
          <p:cNvPr id="63" name="Rectángulo 62">
            <a:extLst>
              <a:ext uri="{FF2B5EF4-FFF2-40B4-BE49-F238E27FC236}">
                <a16:creationId xmlns:a16="http://schemas.microsoft.com/office/drawing/2014/main" id="{9B01FC7F-1CBC-1A35-0395-17C0EED0C1D9}"/>
              </a:ext>
            </a:extLst>
          </p:cNvPr>
          <p:cNvSpPr/>
          <p:nvPr/>
        </p:nvSpPr>
        <p:spPr>
          <a:xfrm>
            <a:off x="10447495" y="0"/>
            <a:ext cx="1744506" cy="622569"/>
          </a:xfrm>
          <a:prstGeom prst="rect">
            <a:avLst/>
          </a:prstGeom>
          <a:solidFill>
            <a:schemeClr val="bg1">
              <a:lumMod val="95000"/>
            </a:schemeClr>
          </a:solidFill>
          <a:effectLst>
            <a:glow rad="635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4" name="Picture 2">
            <a:extLst>
              <a:ext uri="{FF2B5EF4-FFF2-40B4-BE49-F238E27FC236}">
                <a16:creationId xmlns:a16="http://schemas.microsoft.com/office/drawing/2014/main" id="{59A763B2-82A5-A5B9-C06F-281E8D3C70D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16319" y="38879"/>
            <a:ext cx="1665842" cy="5417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5" name="Gráfico 64">
            <a:extLst>
              <a:ext uri="{FF2B5EF4-FFF2-40B4-BE49-F238E27FC236}">
                <a16:creationId xmlns:a16="http://schemas.microsoft.com/office/drawing/2014/main" id="{3204B85B-FA86-F8C4-5A25-ED6B775F44FD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-6488" y="4817806"/>
            <a:ext cx="12198487" cy="20401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63753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00"/>
                            </p:stCondLst>
                            <p:childTnLst>
                              <p:par>
                                <p:cTn id="52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000"/>
                            </p:stCondLst>
                            <p:childTnLst>
                              <p:par>
                                <p:cTn id="59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1500"/>
                            </p:stCondLst>
                            <p:childTnLst>
                              <p:par>
                                <p:cTn id="66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8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2000"/>
                            </p:stCondLst>
                            <p:childTnLst>
                              <p:par>
                                <p:cTn id="73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5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2500"/>
                            </p:stCondLst>
                            <p:childTnLst>
                              <p:par>
                                <p:cTn id="80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3000"/>
                            </p:stCondLst>
                            <p:childTnLst>
                              <p:par>
                                <p:cTn id="87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9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0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3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6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9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2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5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3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500"/>
                            </p:stCondLst>
                            <p:childTnLst>
                              <p:par>
                                <p:cTn id="125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7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>
                            <p:stCondLst>
                              <p:cond delay="1000"/>
                            </p:stCondLst>
                            <p:childTnLst>
                              <p:par>
                                <p:cTn id="129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1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3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5" dur="500"/>
                                        <p:tgtEl>
                                          <p:spTgt spid="10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6" fill="hold">
                            <p:stCondLst>
                              <p:cond delay="2000"/>
                            </p:stCondLst>
                            <p:childTnLst>
                              <p:par>
                                <p:cTn id="137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9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>
                            <p:stCondLst>
                              <p:cond delay="2500"/>
                            </p:stCondLst>
                            <p:childTnLst>
                              <p:par>
                                <p:cTn id="141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3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4" fill="hold">
                            <p:stCondLst>
                              <p:cond delay="3000"/>
                            </p:stCondLst>
                            <p:childTnLst>
                              <p:par>
                                <p:cTn id="145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7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8" fill="hold">
                            <p:stCondLst>
                              <p:cond delay="3500"/>
                            </p:stCondLst>
                            <p:childTnLst>
                              <p:par>
                                <p:cTn id="149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1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2" fill="hold">
                            <p:stCondLst>
                              <p:cond delay="4000"/>
                            </p:stCondLst>
                            <p:childTnLst>
                              <p:par>
                                <p:cTn id="153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5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6" fill="hold">
                            <p:stCondLst>
                              <p:cond delay="4500"/>
                            </p:stCondLst>
                            <p:childTnLst>
                              <p:par>
                                <p:cTn id="157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9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0" fill="hold">
                            <p:stCondLst>
                              <p:cond delay="5000"/>
                            </p:stCondLst>
                            <p:childTnLst>
                              <p:par>
                                <p:cTn id="161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3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>
                      <p:stCondLst>
                        <p:cond delay="indefinite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8" dur="500"/>
                                        <p:tgtEl>
                                          <p:spTgt spid="10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2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5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8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1" dur="500"/>
                                        <p:tgtEl>
                                          <p:spTgt spid="10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4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7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0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3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6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9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2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5" dur="500"/>
                                        <p:tgtEl>
                                          <p:spTgt spid="10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7" fill="hold">
                      <p:stCondLst>
                        <p:cond delay="indefinite"/>
                      </p:stCondLst>
                      <p:childTnLst>
                        <p:par>
                          <p:cTn id="208" fill="hold">
                            <p:stCondLst>
                              <p:cond delay="0"/>
                            </p:stCondLst>
                            <p:childTnLst>
                              <p:par>
                                <p:cTn id="20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1" dur="500"/>
                                        <p:tgtEl>
                                          <p:spTgt spid="10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2" fill="hold">
                      <p:stCondLst>
                        <p:cond delay="indefinite"/>
                      </p:stCondLst>
                      <p:childTnLst>
                        <p:par>
                          <p:cTn id="213" fill="hold">
                            <p:stCondLst>
                              <p:cond delay="0"/>
                            </p:stCondLst>
                            <p:childTnLst>
                              <p:par>
                                <p:cTn id="21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6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7" fill="hold">
                            <p:stCondLst>
                              <p:cond delay="500"/>
                            </p:stCondLst>
                            <p:childTnLst>
                              <p:par>
                                <p:cTn id="218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0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2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4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5" fill="hold">
                            <p:stCondLst>
                              <p:cond delay="1500"/>
                            </p:stCondLst>
                            <p:childTnLst>
                              <p:par>
                                <p:cTn id="226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8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9" fill="hold">
                            <p:stCondLst>
                              <p:cond delay="2000"/>
                            </p:stCondLst>
                            <p:childTnLst>
                              <p:par>
                                <p:cTn id="230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2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3" fill="hold">
                            <p:stCondLst>
                              <p:cond delay="2500"/>
                            </p:stCondLst>
                            <p:childTnLst>
                              <p:par>
                                <p:cTn id="234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6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7" fill="hold">
                            <p:stCondLst>
                              <p:cond delay="3000"/>
                            </p:stCondLst>
                            <p:childTnLst>
                              <p:par>
                                <p:cTn id="238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0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1" fill="hold">
                            <p:stCondLst>
                              <p:cond delay="3500"/>
                            </p:stCondLst>
                            <p:childTnLst>
                              <p:par>
                                <p:cTn id="242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4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5" fill="hold">
                            <p:stCondLst>
                              <p:cond delay="4000"/>
                            </p:stCondLst>
                            <p:childTnLst>
                              <p:par>
                                <p:cTn id="246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8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9" fill="hold">
                            <p:stCondLst>
                              <p:cond delay="4500"/>
                            </p:stCondLst>
                            <p:childTnLst>
                              <p:par>
                                <p:cTn id="250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2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3" fill="hold">
                      <p:stCondLst>
                        <p:cond delay="indefinite"/>
                      </p:stCondLst>
                      <p:childTnLst>
                        <p:par>
                          <p:cTn id="254" fill="hold">
                            <p:stCondLst>
                              <p:cond delay="0"/>
                            </p:stCondLst>
                            <p:childTnLst>
                              <p:par>
                                <p:cTn id="25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7" dur="500"/>
                                        <p:tgtEl>
                                          <p:spTgt spid="10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8" fill="hold">
                      <p:stCondLst>
                        <p:cond delay="indefinite"/>
                      </p:stCondLst>
                      <p:childTnLst>
                        <p:par>
                          <p:cTn id="259" fill="hold">
                            <p:stCondLst>
                              <p:cond delay="0"/>
                            </p:stCondLst>
                            <p:childTnLst>
                              <p:par>
                                <p:cTn id="26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1" dur="500"/>
                                        <p:tgtEl>
                                          <p:spTgt spid="10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4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7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0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3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6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9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2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5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8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1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4" dur="500"/>
                                        <p:tgtEl>
                                          <p:spTgt spid="10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6" fill="hold">
                      <p:stCondLst>
                        <p:cond delay="indefinite"/>
                      </p:stCondLst>
                      <p:childTnLst>
                        <p:par>
                          <p:cTn id="297" fill="hold">
                            <p:stCondLst>
                              <p:cond delay="0"/>
                            </p:stCondLst>
                            <p:childTnLst>
                              <p:par>
                                <p:cTn id="29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0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1" fill="hold">
                      <p:stCondLst>
                        <p:cond delay="indefinite"/>
                      </p:stCondLst>
                      <p:childTnLst>
                        <p:par>
                          <p:cTn id="302" fill="hold">
                            <p:stCondLst>
                              <p:cond delay="0"/>
                            </p:stCondLst>
                            <p:childTnLst>
                              <p:par>
                                <p:cTn id="30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5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6" fill="hold">
                      <p:stCondLst>
                        <p:cond delay="indefinite"/>
                      </p:stCondLst>
                      <p:childTnLst>
                        <p:par>
                          <p:cTn id="307" fill="hold">
                            <p:stCondLst>
                              <p:cond delay="0"/>
                            </p:stCondLst>
                            <p:childTnLst>
                              <p:par>
                                <p:cTn id="30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0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1" fill="hold">
                      <p:stCondLst>
                        <p:cond delay="indefinite"/>
                      </p:stCondLst>
                      <p:childTnLst>
                        <p:par>
                          <p:cTn id="312" fill="hold">
                            <p:stCondLst>
                              <p:cond delay="0"/>
                            </p:stCondLst>
                            <p:childTnLst>
                              <p:par>
                                <p:cTn id="31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5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6" fill="hold">
                      <p:stCondLst>
                        <p:cond delay="indefinite"/>
                      </p:stCondLst>
                      <p:childTnLst>
                        <p:par>
                          <p:cTn id="317" fill="hold">
                            <p:stCondLst>
                              <p:cond delay="0"/>
                            </p:stCondLst>
                            <p:childTnLst>
                              <p:par>
                                <p:cTn id="31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0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1" fill="hold">
                            <p:stCondLst>
                              <p:cond delay="500"/>
                            </p:stCondLst>
                            <p:childTnLst>
                              <p:par>
                                <p:cTn id="322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4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5" fill="hold">
                            <p:stCondLst>
                              <p:cond delay="1000"/>
                            </p:stCondLst>
                            <p:childTnLst>
                              <p:par>
                                <p:cTn id="326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8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9" fill="hold">
                            <p:stCondLst>
                              <p:cond delay="1500"/>
                            </p:stCondLst>
                            <p:childTnLst>
                              <p:par>
                                <p:cTn id="330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2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3" fill="hold">
                            <p:stCondLst>
                              <p:cond delay="2000"/>
                            </p:stCondLst>
                            <p:childTnLst>
                              <p:par>
                                <p:cTn id="334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6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7" fill="hold">
                            <p:stCondLst>
                              <p:cond delay="2500"/>
                            </p:stCondLst>
                            <p:childTnLst>
                              <p:par>
                                <p:cTn id="338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0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1" fill="hold">
                            <p:stCondLst>
                              <p:cond delay="3000"/>
                            </p:stCondLst>
                            <p:childTnLst>
                              <p:par>
                                <p:cTn id="342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4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5" fill="hold">
                      <p:stCondLst>
                        <p:cond delay="indefinite"/>
                      </p:stCondLst>
                      <p:childTnLst>
                        <p:par>
                          <p:cTn id="346" fill="hold">
                            <p:stCondLst>
                              <p:cond delay="0"/>
                            </p:stCondLst>
                            <p:childTnLst>
                              <p:par>
                                <p:cTn id="34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9" dur="500"/>
                                        <p:tgtEl>
                                          <p:spTgt spid="10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4" grpId="0" animBg="1"/>
      <p:bldP spid="10" grpId="0" animBg="1"/>
      <p:bldP spid="11" grpId="0" animBg="1"/>
      <p:bldP spid="27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61" grpId="0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3630</TotalTime>
  <Words>104</Words>
  <Application>Microsoft Office PowerPoint</Application>
  <PresentationFormat>Panorámica</PresentationFormat>
  <Paragraphs>20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Tema de Office</vt:lpstr>
      <vt:lpstr>Infraestructuras de software monolíticas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Conceptos fundamentales de programación web</dc:title>
  <dc:creator>Kevin Arnold Arias Figueroa</dc:creator>
  <cp:lastModifiedBy>Kevin Arnold Arias Figueroa</cp:lastModifiedBy>
  <cp:revision>338</cp:revision>
  <dcterms:created xsi:type="dcterms:W3CDTF">2019-08-15T21:37:42Z</dcterms:created>
  <dcterms:modified xsi:type="dcterms:W3CDTF">2022-07-19T00:38:46Z</dcterms:modified>
</cp:coreProperties>
</file>