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62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B6DD-BB9C-4AA6-BBA4-05C4B870F5A6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1D00-3C08-4ED5-8709-FC8129E16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AE13D-902A-434A-89D8-A14EA7B54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0CD7BF-C0D2-4EE8-A5BD-36511AB45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3DAAB-1D65-4C53-9FA4-C722A6E5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CDB3E3-DA66-4669-9213-5FE2D3E6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BFCF6-E135-4F15-81C7-7589294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E2CAA-233A-4ED6-9CE8-FF8A4783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11DDB9-197E-4474-9F9B-5B0C17AE7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FFBBD-429F-466C-A5BD-8540AC3A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601D9-C6CE-4CB1-94B0-20AD3465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5ADCE-91EA-4004-B426-7261D117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3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701E4A-0EA4-4F43-ABC6-CFDE32D01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718494-DFB7-44BE-97FB-A01A8ACD5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B7887-D6BB-419A-9618-E9139CB3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4D13CC-40B4-4C93-AD71-2D10CE8B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19B99-4EC3-4B8C-934D-A8DD17E1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2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513D5-38EE-432A-B0B6-816B2B5A2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603395-F2FA-437E-8629-5FBC0453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92AE91-1F28-4ACE-BEDA-70CDF056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CAFD8-3168-440B-A009-C25F8D86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06358B-2E61-4737-8E34-3626E97F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AABC7-9531-40C5-9524-5DD470E5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AB4CDA-DF40-4ED5-81A0-7D396F522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D0EABB-E39A-4301-805E-FBE23054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C9ECAE-B5F7-44E4-B490-46FD0B0F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771A0-E016-4282-9B39-7FB0BA9B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0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1BB45-AE53-4BF6-A155-0C69790D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26011E-B899-42C6-AF60-E5BF06AEF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53510E-5A00-4FEA-8892-D6970342A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1A9A3D-AA9C-4420-A208-FADC78BD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7EDA60-1D38-4FC5-AA6A-E741CE6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4C4FE5-6A9E-4E98-973F-91C579A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F5F58-1444-4918-A1D5-D095C09DC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44BF35-4AAF-4E9E-8F26-4DAD91037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D7CCE-A3AD-4FB3-B4BE-027567C97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BC2C1E-8251-47FB-9F69-B631B7D2B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B771D5-04FD-44DF-B332-0F4FDF48A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5D8CC5-EA1B-4AF9-B9E2-250F2426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59B928-994C-4728-9D4A-7DBAD237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6CF1FA-9BC5-4AFF-8D08-9A798F35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4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80F0A-0DDB-4472-8829-E671B932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E13C35-5874-47DB-8CA6-E70078DA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5C5AEB-7577-4276-B024-CAE0B513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3F013B-2AEE-434B-A583-C2D399A1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8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2A2990-1175-43E9-AAC7-AF4E5458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32A3AD-A001-4ABD-8F5C-8190BD26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4FF380-7916-4C4D-8563-5D02E1F5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C238A-7896-4242-9A4D-E8304C01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F40AD-4176-47D1-AB40-5324F6AD8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A40BAB-D2C4-46EF-BE99-5213BD860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64F73F-7D88-41A4-8102-701FB8A7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88C668-B3B1-4F0A-9EB3-92668794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2AB29B-DAF8-4ACF-A42A-78BFFBE1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8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06CAE-CD35-4770-AC77-5F80BAB3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5614AE-2393-494A-B80F-196AE1921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8A081-7688-4E1E-A0EF-08D1F4CC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EA7712-21A8-452A-9350-53E55BBB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E07EDF-4239-45F3-9E69-1573AB37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59FA1-DC96-41B3-B569-4D6653B5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D647F7-D2AA-4493-9B41-AC42B03C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3B4C4-3C3E-4EF3-9F8E-F6ACB25B0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8F78D-9A14-469B-9B13-14EB0A460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B484-7FFF-405E-9615-673E57A4BA52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3CD06-CC3C-4476-B6B7-5D30D187C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498645-2175-4056-A69D-E858A13C1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E31A-96EE-4674-AC96-988A4E2287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sv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63B5BE6-7DB7-BA50-81F4-F890477C1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488" y="2247361"/>
            <a:ext cx="1587886" cy="15878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3036C43-A571-4BC7-A15C-E7E866616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8986" y="2446017"/>
            <a:ext cx="8356059" cy="1399063"/>
          </a:xfrm>
        </p:spPr>
        <p:txBody>
          <a:bodyPr>
            <a:normAutofit fontScale="90000"/>
          </a:bodyPr>
          <a:lstStyle/>
          <a:p>
            <a:pPr algn="just"/>
            <a:r>
              <a:rPr lang="es-ES"/>
              <a:t>Infraestructuras de </a:t>
            </a:r>
            <a:r>
              <a:rPr lang="es-ES" dirty="0"/>
              <a:t>software monolíticas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F62E9-5E02-488B-B54A-E0DBB61CD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8852" y="4196210"/>
            <a:ext cx="4326193" cy="4881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i="1" dirty="0">
                <a:solidFill>
                  <a:schemeClr val="bg2">
                    <a:lumMod val="50000"/>
                  </a:schemeClr>
                </a:solidFill>
              </a:rPr>
              <a:t>Por: </a:t>
            </a:r>
            <a:r>
              <a:rPr lang="es-ES" i="1" dirty="0" err="1">
                <a:solidFill>
                  <a:schemeClr val="bg2">
                    <a:lumMod val="50000"/>
                  </a:schemeClr>
                </a:solidFill>
              </a:rPr>
              <a:t>Mag</a:t>
            </a:r>
            <a:r>
              <a:rPr lang="es-ES" i="1" dirty="0">
                <a:solidFill>
                  <a:schemeClr val="bg2">
                    <a:lumMod val="50000"/>
                  </a:schemeClr>
                </a:solidFill>
              </a:rPr>
              <a:t>. Kevin Arnold Arias Figueroa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12A7F39-88C2-29C7-FB10-21F85F39A687}"/>
              </a:ext>
            </a:extLst>
          </p:cNvPr>
          <p:cNvSpPr/>
          <p:nvPr/>
        </p:nvSpPr>
        <p:spPr>
          <a:xfrm>
            <a:off x="10447495" y="0"/>
            <a:ext cx="1744506" cy="6225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7A564939-19E7-791B-8B74-01AD8D126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319" y="38879"/>
            <a:ext cx="1665842" cy="5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B8FF2632-782E-067A-9CF9-DC8A21629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6488" y="4817806"/>
            <a:ext cx="12198487" cy="204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4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87816BF-54F1-48DC-84A0-E05BF9918F10}"/>
              </a:ext>
            </a:extLst>
          </p:cNvPr>
          <p:cNvSpPr txBox="1"/>
          <p:nvPr/>
        </p:nvSpPr>
        <p:spPr>
          <a:xfrm>
            <a:off x="603114" y="856038"/>
            <a:ext cx="1097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Definición general de una infraestructura de software monolítica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0F0828-5DDA-4707-BC52-B942A2942942}"/>
              </a:ext>
            </a:extLst>
          </p:cNvPr>
          <p:cNvSpPr txBox="1"/>
          <p:nvPr/>
        </p:nvSpPr>
        <p:spPr>
          <a:xfrm>
            <a:off x="603115" y="1918421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Una infraestructura de software bajo un paradigma monolítico, es aquella que contiene todos sus componentes totalmente acoplados, </a:t>
            </a:r>
            <a:r>
              <a:rPr lang="es-ES"/>
              <a:t>dependiendo el </a:t>
            </a:r>
            <a:r>
              <a:rPr lang="es-ES" dirty="0"/>
              <a:t>funcionamiento </a:t>
            </a:r>
            <a:r>
              <a:rPr lang="es-ES"/>
              <a:t>del software </a:t>
            </a:r>
            <a:r>
              <a:rPr lang="es-ES" dirty="0"/>
              <a:t>casi en un 100%, del comportamiento de cada uno de dichos componentes.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014F63-D87D-A3C1-14A7-A763E5937D3D}"/>
              </a:ext>
            </a:extLst>
          </p:cNvPr>
          <p:cNvSpPr/>
          <p:nvPr/>
        </p:nvSpPr>
        <p:spPr>
          <a:xfrm>
            <a:off x="10447495" y="0"/>
            <a:ext cx="1744506" cy="6225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07D96AE0-3F46-AC1E-510E-C0A8A01DC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319" y="38879"/>
            <a:ext cx="1665842" cy="5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4E2F7253-CE03-4B3C-7731-7A1DB4CF9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488" y="4817806"/>
            <a:ext cx="12198487" cy="204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0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26DDD3A6-5079-F9B5-F72C-9B7B8EAF5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444" y="2884968"/>
            <a:ext cx="1443366" cy="1902367"/>
          </a:xfrm>
          <a:prstGeom prst="rect">
            <a:avLst/>
          </a:prstGeom>
        </p:spPr>
      </p:pic>
      <p:pic>
        <p:nvPicPr>
          <p:cNvPr id="1033" name="Imagen 1032">
            <a:extLst>
              <a:ext uri="{FF2B5EF4-FFF2-40B4-BE49-F238E27FC236}">
                <a16:creationId xmlns:a16="http://schemas.microsoft.com/office/drawing/2014/main" id="{14083A28-6EC1-F111-2A6C-CD40E4F6E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2764" y="3232937"/>
            <a:ext cx="305046" cy="282686"/>
          </a:xfrm>
          <a:prstGeom prst="rect">
            <a:avLst/>
          </a:prstGeom>
        </p:spPr>
      </p:pic>
      <p:pic>
        <p:nvPicPr>
          <p:cNvPr id="1035" name="Imagen 1034">
            <a:extLst>
              <a:ext uri="{FF2B5EF4-FFF2-40B4-BE49-F238E27FC236}">
                <a16:creationId xmlns:a16="http://schemas.microsoft.com/office/drawing/2014/main" id="{81DBF372-6B6E-4A0C-C405-062385956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2764" y="3241959"/>
            <a:ext cx="305981" cy="26998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87816BF-54F1-48DC-84A0-E05BF9918F10}"/>
              </a:ext>
            </a:extLst>
          </p:cNvPr>
          <p:cNvSpPr txBox="1"/>
          <p:nvPr/>
        </p:nvSpPr>
        <p:spPr>
          <a:xfrm>
            <a:off x="603114" y="856038"/>
            <a:ext cx="1097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Comportamiento de una infraestructura monolítica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385C85A-4A23-18CC-2E2C-1B170068ADB1}"/>
              </a:ext>
            </a:extLst>
          </p:cNvPr>
          <p:cNvSpPr/>
          <p:nvPr/>
        </p:nvSpPr>
        <p:spPr>
          <a:xfrm>
            <a:off x="2834640" y="2163850"/>
            <a:ext cx="2143760" cy="33446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0BBB62C-E013-9FEE-FCB9-E9F0161CAC3F}"/>
              </a:ext>
            </a:extLst>
          </p:cNvPr>
          <p:cNvSpPr txBox="1"/>
          <p:nvPr/>
        </p:nvSpPr>
        <p:spPr>
          <a:xfrm>
            <a:off x="2834640" y="1698456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monolito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2248DD6-0762-CAFB-1A40-D7526DB1185D}"/>
              </a:ext>
            </a:extLst>
          </p:cNvPr>
          <p:cNvSpPr/>
          <p:nvPr/>
        </p:nvSpPr>
        <p:spPr>
          <a:xfrm>
            <a:off x="2976880" y="2287736"/>
            <a:ext cx="1859280" cy="8432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Componente 3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(Capa de presentación)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F567C16-3C80-8C1F-E79A-0EF3962A22A2}"/>
              </a:ext>
            </a:extLst>
          </p:cNvPr>
          <p:cNvSpPr/>
          <p:nvPr/>
        </p:nvSpPr>
        <p:spPr>
          <a:xfrm>
            <a:off x="2976880" y="3414512"/>
            <a:ext cx="1859280" cy="8432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Componente 2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(Capa de negocio)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B40AD7B-70A1-FE56-2720-1D4B7BD6DFC2}"/>
              </a:ext>
            </a:extLst>
          </p:cNvPr>
          <p:cNvSpPr/>
          <p:nvPr/>
        </p:nvSpPr>
        <p:spPr>
          <a:xfrm>
            <a:off x="2976880" y="4541288"/>
            <a:ext cx="1859280" cy="8432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Componente 1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(Capa de acceso a datos)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1D6BC4C-25EC-FCF2-07D5-876663608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190" y="3292850"/>
            <a:ext cx="976650" cy="1086604"/>
          </a:xfrm>
          <a:prstGeom prst="rect">
            <a:avLst/>
          </a:prstGeom>
        </p:spPr>
      </p:pic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FBAAFE9C-5957-D403-61D2-5EF689335102}"/>
              </a:ext>
            </a:extLst>
          </p:cNvPr>
          <p:cNvCxnSpPr>
            <a:cxnSpLocks/>
            <a:stCxn id="11" idx="1"/>
            <a:endCxn id="9" idx="2"/>
          </p:cNvCxnSpPr>
          <p:nvPr/>
        </p:nvCxnSpPr>
        <p:spPr>
          <a:xfrm rot="10800000">
            <a:off x="1533516" y="4379454"/>
            <a:ext cx="1443365" cy="583474"/>
          </a:xfrm>
          <a:prstGeom prst="bentConnector2">
            <a:avLst/>
          </a:prstGeom>
          <a:ln w="9525" cap="flat" cmpd="sng" algn="ctr">
            <a:solidFill>
              <a:schemeClr val="dk1"/>
            </a:solidFill>
            <a:prstDash val="lgDash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06E7DDE-7CE9-69E3-2B3B-1EE158FAAE6F}"/>
              </a:ext>
            </a:extLst>
          </p:cNvPr>
          <p:cNvCxnSpPr>
            <a:stCxn id="11" idx="0"/>
            <a:endCxn id="10" idx="2"/>
          </p:cNvCxnSpPr>
          <p:nvPr/>
        </p:nvCxnSpPr>
        <p:spPr>
          <a:xfrm flipV="1">
            <a:off x="3906520" y="4257792"/>
            <a:ext cx="0" cy="283496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29082B3-8F35-8DEF-358E-91D79A16C8DA}"/>
              </a:ext>
            </a:extLst>
          </p:cNvPr>
          <p:cNvCxnSpPr>
            <a:cxnSpLocks/>
            <a:stCxn id="10" idx="0"/>
            <a:endCxn id="4" idx="2"/>
          </p:cNvCxnSpPr>
          <p:nvPr/>
        </p:nvCxnSpPr>
        <p:spPr>
          <a:xfrm flipV="1">
            <a:off x="3906520" y="3131016"/>
            <a:ext cx="0" cy="283496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B82AD380-1986-9348-33A3-53CC1612FBF9}"/>
              </a:ext>
            </a:extLst>
          </p:cNvPr>
          <p:cNvSpPr/>
          <p:nvPr/>
        </p:nvSpPr>
        <p:spPr>
          <a:xfrm>
            <a:off x="6645285" y="2337596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1</a:t>
            </a:r>
            <a:endParaRPr lang="en-US" sz="1200" dirty="0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BAE71B03-0A60-E854-630D-6FB62F6739C3}"/>
              </a:ext>
            </a:extLst>
          </p:cNvPr>
          <p:cNvSpPr/>
          <p:nvPr/>
        </p:nvSpPr>
        <p:spPr>
          <a:xfrm>
            <a:off x="6645285" y="2792056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2</a:t>
            </a:r>
            <a:endParaRPr lang="en-US" sz="1200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DB635150-2A56-DF91-E767-C430EF140F03}"/>
              </a:ext>
            </a:extLst>
          </p:cNvPr>
          <p:cNvSpPr/>
          <p:nvPr/>
        </p:nvSpPr>
        <p:spPr>
          <a:xfrm>
            <a:off x="6645285" y="3246516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3</a:t>
            </a:r>
            <a:endParaRPr lang="en-US" sz="1200" dirty="0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865AA316-8E2F-9BA5-023B-6386FE95D9B2}"/>
              </a:ext>
            </a:extLst>
          </p:cNvPr>
          <p:cNvSpPr/>
          <p:nvPr/>
        </p:nvSpPr>
        <p:spPr>
          <a:xfrm>
            <a:off x="6645285" y="3700976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4</a:t>
            </a:r>
            <a:endParaRPr lang="en-US" sz="1200" dirty="0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57200068-3C4D-58EF-5F8A-D69A004CC719}"/>
              </a:ext>
            </a:extLst>
          </p:cNvPr>
          <p:cNvSpPr/>
          <p:nvPr/>
        </p:nvSpPr>
        <p:spPr>
          <a:xfrm>
            <a:off x="6645285" y="4155862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5</a:t>
            </a:r>
            <a:endParaRPr lang="en-US" sz="1200" dirty="0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EFD7B45C-D6F7-133E-D2EE-52716B786B11}"/>
              </a:ext>
            </a:extLst>
          </p:cNvPr>
          <p:cNvSpPr/>
          <p:nvPr/>
        </p:nvSpPr>
        <p:spPr>
          <a:xfrm>
            <a:off x="6645285" y="4608124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Módulo 6</a:t>
            </a:r>
            <a:endParaRPr lang="en-US" sz="1200" dirty="0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440A36C2-5286-7343-95FE-C26BE36DD4F0}"/>
              </a:ext>
            </a:extLst>
          </p:cNvPr>
          <p:cNvSpPr/>
          <p:nvPr/>
        </p:nvSpPr>
        <p:spPr>
          <a:xfrm>
            <a:off x="6645285" y="5060386"/>
            <a:ext cx="1280160" cy="2743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/>
              <a:t>Módulo </a:t>
            </a:r>
            <a:r>
              <a:rPr lang="es-ES" sz="1200" dirty="0"/>
              <a:t>7</a:t>
            </a:r>
            <a:endParaRPr lang="en-US" sz="1200" dirty="0"/>
          </a:p>
        </p:txBody>
      </p: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5FE8519A-6C1C-0740-929D-FA87EDCACF98}"/>
              </a:ext>
            </a:extLst>
          </p:cNvPr>
          <p:cNvCxnSpPr>
            <a:stCxn id="2" idx="3"/>
            <a:endCxn id="27" idx="1"/>
          </p:cNvCxnSpPr>
          <p:nvPr/>
        </p:nvCxnSpPr>
        <p:spPr>
          <a:xfrm flipV="1">
            <a:off x="4978400" y="2474756"/>
            <a:ext cx="1666885" cy="1361397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angular 37">
            <a:extLst>
              <a:ext uri="{FF2B5EF4-FFF2-40B4-BE49-F238E27FC236}">
                <a16:creationId xmlns:a16="http://schemas.microsoft.com/office/drawing/2014/main" id="{48666AA2-203A-ED2D-C4F3-7BD125DE49B8}"/>
              </a:ext>
            </a:extLst>
          </p:cNvPr>
          <p:cNvCxnSpPr>
            <a:stCxn id="2" idx="3"/>
            <a:endCxn id="31" idx="1"/>
          </p:cNvCxnSpPr>
          <p:nvPr/>
        </p:nvCxnSpPr>
        <p:spPr>
          <a:xfrm flipV="1">
            <a:off x="4978400" y="2929216"/>
            <a:ext cx="1666885" cy="906937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EE6CFC85-A9AD-FBED-0AEC-23B3F8DC91A7}"/>
              </a:ext>
            </a:extLst>
          </p:cNvPr>
          <p:cNvCxnSpPr>
            <a:stCxn id="2" idx="3"/>
            <a:endCxn id="32" idx="1"/>
          </p:cNvCxnSpPr>
          <p:nvPr/>
        </p:nvCxnSpPr>
        <p:spPr>
          <a:xfrm flipV="1">
            <a:off x="4978400" y="3383676"/>
            <a:ext cx="1666885" cy="452477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: angular 41">
            <a:extLst>
              <a:ext uri="{FF2B5EF4-FFF2-40B4-BE49-F238E27FC236}">
                <a16:creationId xmlns:a16="http://schemas.microsoft.com/office/drawing/2014/main" id="{234AFD78-47E1-36C4-34E2-B49110EFB9AD}"/>
              </a:ext>
            </a:extLst>
          </p:cNvPr>
          <p:cNvCxnSpPr>
            <a:stCxn id="2" idx="3"/>
            <a:endCxn id="34" idx="1"/>
          </p:cNvCxnSpPr>
          <p:nvPr/>
        </p:nvCxnSpPr>
        <p:spPr>
          <a:xfrm>
            <a:off x="4978400" y="3836153"/>
            <a:ext cx="1666885" cy="456869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angular 43">
            <a:extLst>
              <a:ext uri="{FF2B5EF4-FFF2-40B4-BE49-F238E27FC236}">
                <a16:creationId xmlns:a16="http://schemas.microsoft.com/office/drawing/2014/main" id="{9229E2E8-1463-AA67-4384-A1C6CAC04222}"/>
              </a:ext>
            </a:extLst>
          </p:cNvPr>
          <p:cNvCxnSpPr>
            <a:stCxn id="2" idx="3"/>
            <a:endCxn id="35" idx="1"/>
          </p:cNvCxnSpPr>
          <p:nvPr/>
        </p:nvCxnSpPr>
        <p:spPr>
          <a:xfrm>
            <a:off x="4978400" y="3836153"/>
            <a:ext cx="1666885" cy="909131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93ABCD0F-84E6-CDC5-4F73-7C7A030BF0B6}"/>
              </a:ext>
            </a:extLst>
          </p:cNvPr>
          <p:cNvCxnSpPr>
            <a:stCxn id="2" idx="3"/>
            <a:endCxn id="36" idx="1"/>
          </p:cNvCxnSpPr>
          <p:nvPr/>
        </p:nvCxnSpPr>
        <p:spPr>
          <a:xfrm>
            <a:off x="4978400" y="3836153"/>
            <a:ext cx="1666885" cy="1361393"/>
          </a:xfrm>
          <a:prstGeom prst="bentConnector3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45A332FE-C5D6-DAD1-53CF-7EEC6E6DD5D6}"/>
              </a:ext>
            </a:extLst>
          </p:cNvPr>
          <p:cNvCxnSpPr>
            <a:stCxn id="2" idx="3"/>
            <a:endCxn id="33" idx="1"/>
          </p:cNvCxnSpPr>
          <p:nvPr/>
        </p:nvCxnSpPr>
        <p:spPr>
          <a:xfrm>
            <a:off x="4978400" y="3836153"/>
            <a:ext cx="1666885" cy="1983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592B9A73-F782-FC81-ADB1-E126CF006857}"/>
              </a:ext>
            </a:extLst>
          </p:cNvPr>
          <p:cNvCxnSpPr>
            <a:stCxn id="27" idx="3"/>
            <a:endCxn id="25" idx="1"/>
          </p:cNvCxnSpPr>
          <p:nvPr/>
        </p:nvCxnSpPr>
        <p:spPr>
          <a:xfrm>
            <a:off x="7925445" y="2474756"/>
            <a:ext cx="1777999" cy="1361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FE2A045A-D563-05D2-03F7-7001AD1635C0}"/>
              </a:ext>
            </a:extLst>
          </p:cNvPr>
          <p:cNvCxnSpPr>
            <a:stCxn id="31" idx="3"/>
            <a:endCxn id="25" idx="1"/>
          </p:cNvCxnSpPr>
          <p:nvPr/>
        </p:nvCxnSpPr>
        <p:spPr>
          <a:xfrm>
            <a:off x="7925445" y="2929216"/>
            <a:ext cx="1777999" cy="906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32B5393C-C175-52A6-5759-99B7725EAAEA}"/>
              </a:ext>
            </a:extLst>
          </p:cNvPr>
          <p:cNvCxnSpPr>
            <a:stCxn id="32" idx="3"/>
            <a:endCxn id="25" idx="1"/>
          </p:cNvCxnSpPr>
          <p:nvPr/>
        </p:nvCxnSpPr>
        <p:spPr>
          <a:xfrm>
            <a:off x="7925445" y="3383676"/>
            <a:ext cx="1777999" cy="452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6C1A07A4-F169-092E-E42D-E455E8BADB8C}"/>
              </a:ext>
            </a:extLst>
          </p:cNvPr>
          <p:cNvCxnSpPr>
            <a:stCxn id="33" idx="3"/>
            <a:endCxn id="25" idx="1"/>
          </p:cNvCxnSpPr>
          <p:nvPr/>
        </p:nvCxnSpPr>
        <p:spPr>
          <a:xfrm flipV="1">
            <a:off x="7925445" y="3836152"/>
            <a:ext cx="1777999" cy="1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EF632117-1EF7-5B2B-4DAB-486D42589028}"/>
              </a:ext>
            </a:extLst>
          </p:cNvPr>
          <p:cNvCxnSpPr>
            <a:stCxn id="34" idx="3"/>
            <a:endCxn id="25" idx="1"/>
          </p:cNvCxnSpPr>
          <p:nvPr/>
        </p:nvCxnSpPr>
        <p:spPr>
          <a:xfrm flipV="1">
            <a:off x="7925445" y="3836152"/>
            <a:ext cx="1777999" cy="456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728991B-DE64-D65B-8B7C-FB764E8F59CF}"/>
              </a:ext>
            </a:extLst>
          </p:cNvPr>
          <p:cNvCxnSpPr>
            <a:stCxn id="35" idx="3"/>
            <a:endCxn id="25" idx="1"/>
          </p:cNvCxnSpPr>
          <p:nvPr/>
        </p:nvCxnSpPr>
        <p:spPr>
          <a:xfrm flipV="1">
            <a:off x="7925445" y="3836152"/>
            <a:ext cx="1777999" cy="909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DD0557A2-FA3D-18AD-6141-C83E02A40D36}"/>
              </a:ext>
            </a:extLst>
          </p:cNvPr>
          <p:cNvCxnSpPr>
            <a:stCxn id="36" idx="3"/>
            <a:endCxn id="25" idx="1"/>
          </p:cNvCxnSpPr>
          <p:nvPr/>
        </p:nvCxnSpPr>
        <p:spPr>
          <a:xfrm flipV="1">
            <a:off x="7925445" y="3836152"/>
            <a:ext cx="1777999" cy="13613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Check Correct Green Mark Tick PNG | Picpng">
            <a:extLst>
              <a:ext uri="{FF2B5EF4-FFF2-40B4-BE49-F238E27FC236}">
                <a16:creationId xmlns:a16="http://schemas.microsoft.com/office/drawing/2014/main" id="{25C2D55A-F619-2B76-220F-E05BCB331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836" y="2398215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Check Correct Green Mark Tick PNG | Picpng">
            <a:extLst>
              <a:ext uri="{FF2B5EF4-FFF2-40B4-BE49-F238E27FC236}">
                <a16:creationId xmlns:a16="http://schemas.microsoft.com/office/drawing/2014/main" id="{44FA36AD-8669-38C9-A0DB-636AA212A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835" y="3546103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2" descr="Check Correct Green Mark Tick PNG | Picpng">
            <a:extLst>
              <a:ext uri="{FF2B5EF4-FFF2-40B4-BE49-F238E27FC236}">
                <a16:creationId xmlns:a16="http://schemas.microsoft.com/office/drawing/2014/main" id="{0435552C-B421-D43C-3F0C-6C53214D9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05" y="4671776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2" descr="Check Correct Green Mark Tick PNG | Picpng">
            <a:extLst>
              <a:ext uri="{FF2B5EF4-FFF2-40B4-BE49-F238E27FC236}">
                <a16:creationId xmlns:a16="http://schemas.microsoft.com/office/drawing/2014/main" id="{3F64E299-6332-635B-C5BE-9EE39FF3C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396" y="3546103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2" descr="Check Correct Green Mark Tick PNG | Picpng">
            <a:extLst>
              <a:ext uri="{FF2B5EF4-FFF2-40B4-BE49-F238E27FC236}">
                <a16:creationId xmlns:a16="http://schemas.microsoft.com/office/drawing/2014/main" id="{2323B5A1-8B2E-F88F-13BF-30F23835B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59" y="2145160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Check Correct Green Mark Tick PNG | Picpng">
            <a:extLst>
              <a:ext uri="{FF2B5EF4-FFF2-40B4-BE49-F238E27FC236}">
                <a16:creationId xmlns:a16="http://schemas.microsoft.com/office/drawing/2014/main" id="{7C9D04FB-BF37-2354-44E3-43D8EBBF7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59" y="2595542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2" descr="Check Correct Green Mark Tick PNG | Picpng">
            <a:extLst>
              <a:ext uri="{FF2B5EF4-FFF2-40B4-BE49-F238E27FC236}">
                <a16:creationId xmlns:a16="http://schemas.microsoft.com/office/drawing/2014/main" id="{0EFEDAF6-C26D-1FA5-762C-7458EC884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9" y="3057811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2" descr="Check Correct Green Mark Tick PNG | Picpng">
            <a:extLst>
              <a:ext uri="{FF2B5EF4-FFF2-40B4-BE49-F238E27FC236}">
                <a16:creationId xmlns:a16="http://schemas.microsoft.com/office/drawing/2014/main" id="{EB3D167E-D03E-2807-0464-90102140D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9" y="3506862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2" descr="Check Correct Green Mark Tick PNG | Picpng">
            <a:extLst>
              <a:ext uri="{FF2B5EF4-FFF2-40B4-BE49-F238E27FC236}">
                <a16:creationId xmlns:a16="http://schemas.microsoft.com/office/drawing/2014/main" id="{552AC4CC-0A42-BCA4-C15E-EFDE65F5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9" y="3966554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2" descr="Check Correct Green Mark Tick PNG | Picpng">
            <a:extLst>
              <a:ext uri="{FF2B5EF4-FFF2-40B4-BE49-F238E27FC236}">
                <a16:creationId xmlns:a16="http://schemas.microsoft.com/office/drawing/2014/main" id="{1E07101C-CD59-5460-5D55-4F9963C12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8" y="4419030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2" descr="Check Correct Green Mark Tick PNG | Picpng">
            <a:extLst>
              <a:ext uri="{FF2B5EF4-FFF2-40B4-BE49-F238E27FC236}">
                <a16:creationId xmlns:a16="http://schemas.microsoft.com/office/drawing/2014/main" id="{516F5311-230C-4BF7-C83D-56E07503F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8" y="4868534"/>
            <a:ext cx="377523" cy="43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rror - Wikipedia, la enciclopedia libre">
            <a:extLst>
              <a:ext uri="{FF2B5EF4-FFF2-40B4-BE49-F238E27FC236}">
                <a16:creationId xmlns:a16="http://schemas.microsoft.com/office/drawing/2014/main" id="{3A57A185-8A6A-4F89-73A5-8F47FD262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637" y="3751958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4" descr="Error - Wikipedia, la enciclopedia libre">
            <a:extLst>
              <a:ext uri="{FF2B5EF4-FFF2-40B4-BE49-F238E27FC236}">
                <a16:creationId xmlns:a16="http://schemas.microsoft.com/office/drawing/2014/main" id="{8BF423D0-557C-0443-2A7F-472C04162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763" y="4818803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4" descr="Error - Wikipedia, la enciclopedia libre">
            <a:extLst>
              <a:ext uri="{FF2B5EF4-FFF2-40B4-BE49-F238E27FC236}">
                <a16:creationId xmlns:a16="http://schemas.microsoft.com/office/drawing/2014/main" id="{A006BCA0-0B27-8F3D-FFBF-688BFF2CC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7" y="3700976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4" descr="Error - Wikipedia, la enciclopedia libre">
            <a:extLst>
              <a:ext uri="{FF2B5EF4-FFF2-40B4-BE49-F238E27FC236}">
                <a16:creationId xmlns:a16="http://schemas.microsoft.com/office/drawing/2014/main" id="{775966B5-46F8-F397-A1F8-052F764FC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763" y="2528736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4" descr="Error - Wikipedia, la enciclopedia libre">
            <a:extLst>
              <a:ext uri="{FF2B5EF4-FFF2-40B4-BE49-F238E27FC236}">
                <a16:creationId xmlns:a16="http://schemas.microsoft.com/office/drawing/2014/main" id="{24CB622F-AE24-7C49-91BD-EEC515748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08" y="2339941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4" descr="Error - Wikipedia, la enciclopedia libre">
            <a:extLst>
              <a:ext uri="{FF2B5EF4-FFF2-40B4-BE49-F238E27FC236}">
                <a16:creationId xmlns:a16="http://schemas.microsoft.com/office/drawing/2014/main" id="{A65252C4-2200-F87B-06B2-59B566F89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08" y="2797392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4" descr="Error - Wikipedia, la enciclopedia libre">
            <a:extLst>
              <a:ext uri="{FF2B5EF4-FFF2-40B4-BE49-F238E27FC236}">
                <a16:creationId xmlns:a16="http://schemas.microsoft.com/office/drawing/2014/main" id="{749D08FD-6E2F-72CD-E95D-F863E86EC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846" y="3243525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4" descr="Error - Wikipedia, la enciclopedia libre">
            <a:extLst>
              <a:ext uri="{FF2B5EF4-FFF2-40B4-BE49-F238E27FC236}">
                <a16:creationId xmlns:a16="http://schemas.microsoft.com/office/drawing/2014/main" id="{EF56BB05-5A7A-1F61-3D9F-269F0F5C1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846" y="3700976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4" descr="Error - Wikipedia, la enciclopedia libre">
            <a:extLst>
              <a:ext uri="{FF2B5EF4-FFF2-40B4-BE49-F238E27FC236}">
                <a16:creationId xmlns:a16="http://schemas.microsoft.com/office/drawing/2014/main" id="{6B1333B9-89E3-EAFD-3D73-2995301C3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126" y="4160518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4" descr="Error - Wikipedia, la enciclopedia libre">
            <a:extLst>
              <a:ext uri="{FF2B5EF4-FFF2-40B4-BE49-F238E27FC236}">
                <a16:creationId xmlns:a16="http://schemas.microsoft.com/office/drawing/2014/main" id="{C7062FD3-47C0-C4F2-E91A-815387FA8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364" y="4606651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14" descr="Error - Wikipedia, la enciclopedia libre">
            <a:extLst>
              <a:ext uri="{FF2B5EF4-FFF2-40B4-BE49-F238E27FC236}">
                <a16:creationId xmlns:a16="http://schemas.microsoft.com/office/drawing/2014/main" id="{1A9FC29F-F88B-1C17-E0DB-939D22C55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364" y="5064102"/>
            <a:ext cx="284480" cy="2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CuadroTexto 60">
            <a:extLst>
              <a:ext uri="{FF2B5EF4-FFF2-40B4-BE49-F238E27FC236}">
                <a16:creationId xmlns:a16="http://schemas.microsoft.com/office/drawing/2014/main" id="{47716FCF-04F4-9D2F-0F9C-562B63B85DD9}"/>
              </a:ext>
            </a:extLst>
          </p:cNvPr>
          <p:cNvSpPr txBox="1"/>
          <p:nvPr/>
        </p:nvSpPr>
        <p:spPr>
          <a:xfrm>
            <a:off x="927170" y="2988436"/>
            <a:ext cx="1214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/>
              <a:t>Componente 4</a:t>
            </a:r>
            <a:endParaRPr lang="en-US" sz="1200" dirty="0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B01FC7F-1CBC-1A35-0395-17C0EED0C1D9}"/>
              </a:ext>
            </a:extLst>
          </p:cNvPr>
          <p:cNvSpPr/>
          <p:nvPr/>
        </p:nvSpPr>
        <p:spPr>
          <a:xfrm>
            <a:off x="10447495" y="0"/>
            <a:ext cx="1744506" cy="6225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2">
            <a:extLst>
              <a:ext uri="{FF2B5EF4-FFF2-40B4-BE49-F238E27FC236}">
                <a16:creationId xmlns:a16="http://schemas.microsoft.com/office/drawing/2014/main" id="{59A763B2-82A5-A5B9-C06F-281E8D3C7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319" y="38879"/>
            <a:ext cx="1665842" cy="5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Gráfico 64">
            <a:extLst>
              <a:ext uri="{FF2B5EF4-FFF2-40B4-BE49-F238E27FC236}">
                <a16:creationId xmlns:a16="http://schemas.microsoft.com/office/drawing/2014/main" id="{3204B85B-FA86-F8C4-5A25-ED6B775F44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6488" y="4817806"/>
            <a:ext cx="12198487" cy="204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7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500"/>
                            </p:stCondLst>
                            <p:childTnLst>
                              <p:par>
                                <p:cTn id="2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500"/>
                            </p:stCondLst>
                            <p:childTnLst>
                              <p:par>
                                <p:cTn id="2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3000"/>
                            </p:stCondLst>
                            <p:childTnLst>
                              <p:par>
                                <p:cTn id="3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10" grpId="0" animBg="1"/>
      <p:bldP spid="11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6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3630</TotalTime>
  <Words>104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Infraestructuras de software monolíticas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fundamentales de programación web</dc:title>
  <dc:creator>Kevin Arnold Arias Figueroa</dc:creator>
  <cp:lastModifiedBy>Kevin Arnold Arias Figueroa</cp:lastModifiedBy>
  <cp:revision>338</cp:revision>
  <dcterms:created xsi:type="dcterms:W3CDTF">2019-08-15T21:37:42Z</dcterms:created>
  <dcterms:modified xsi:type="dcterms:W3CDTF">2022-07-19T00:38:46Z</dcterms:modified>
</cp:coreProperties>
</file>