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slideshow.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5"/>
  </p:notesMasterIdLst>
  <p:sldIdLst>
    <p:sldId id="256" r:id="rId2"/>
    <p:sldId id="262" r:id="rId3"/>
    <p:sldId id="274"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7D3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Estilo claro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874" y="48"/>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F1B6DD-BB9C-4AA6-BBA4-05C4B870F5A6}" type="datetimeFigureOut">
              <a:rPr lang="en-US" smtClean="0"/>
              <a:t>18-Jul-22</a:t>
            </a:fld>
            <a:endParaRPr lang="en-U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D91D00-3C08-4ED5-8709-FC8129E16221}" type="slidenum">
              <a:rPr lang="en-US" smtClean="0"/>
              <a:t>‹Nº›</a:t>
            </a:fld>
            <a:endParaRPr lang="en-US"/>
          </a:p>
        </p:txBody>
      </p:sp>
    </p:spTree>
    <p:extLst>
      <p:ext uri="{BB962C8B-B14F-4D97-AF65-F5344CB8AC3E}">
        <p14:creationId xmlns:p14="http://schemas.microsoft.com/office/powerpoint/2010/main" val="16383709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56AE13D-902A-434A-89D8-A14EA7B5488A}"/>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n-US"/>
          </a:p>
        </p:txBody>
      </p:sp>
      <p:sp>
        <p:nvSpPr>
          <p:cNvPr id="3" name="Subtítulo 2">
            <a:extLst>
              <a:ext uri="{FF2B5EF4-FFF2-40B4-BE49-F238E27FC236}">
                <a16:creationId xmlns:a16="http://schemas.microsoft.com/office/drawing/2014/main" id="{090CD7BF-C0D2-4EE8-A5BD-36511AB4589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a:p>
        </p:txBody>
      </p:sp>
      <p:sp>
        <p:nvSpPr>
          <p:cNvPr id="4" name="Marcador de fecha 3">
            <a:extLst>
              <a:ext uri="{FF2B5EF4-FFF2-40B4-BE49-F238E27FC236}">
                <a16:creationId xmlns:a16="http://schemas.microsoft.com/office/drawing/2014/main" id="{2123DAAB-1D65-4C53-9FA4-C722A6E595AE}"/>
              </a:ext>
            </a:extLst>
          </p:cNvPr>
          <p:cNvSpPr>
            <a:spLocks noGrp="1"/>
          </p:cNvSpPr>
          <p:nvPr>
            <p:ph type="dt" sz="half" idx="10"/>
          </p:nvPr>
        </p:nvSpPr>
        <p:spPr/>
        <p:txBody>
          <a:bodyPr/>
          <a:lstStyle/>
          <a:p>
            <a:fld id="{A6C1B484-7FFF-405E-9615-673E57A4BA52}" type="datetimeFigureOut">
              <a:rPr lang="en-US" smtClean="0"/>
              <a:t>18-Jul-22</a:t>
            </a:fld>
            <a:endParaRPr lang="en-US"/>
          </a:p>
        </p:txBody>
      </p:sp>
      <p:sp>
        <p:nvSpPr>
          <p:cNvPr id="5" name="Marcador de pie de página 4">
            <a:extLst>
              <a:ext uri="{FF2B5EF4-FFF2-40B4-BE49-F238E27FC236}">
                <a16:creationId xmlns:a16="http://schemas.microsoft.com/office/drawing/2014/main" id="{F9CDB3E3-DA66-4669-9213-5FE2D3E634E0}"/>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AB4BFCF6-E135-4F15-81C7-7589294E3E8B}"/>
              </a:ext>
            </a:extLst>
          </p:cNvPr>
          <p:cNvSpPr>
            <a:spLocks noGrp="1"/>
          </p:cNvSpPr>
          <p:nvPr>
            <p:ph type="sldNum" sz="quarter" idx="12"/>
          </p:nvPr>
        </p:nvSpPr>
        <p:spPr/>
        <p:txBody>
          <a:bodyPr/>
          <a:lstStyle/>
          <a:p>
            <a:fld id="{21C1E31A-96EE-4674-AC96-988A4E228753}" type="slidenum">
              <a:rPr lang="en-US" smtClean="0"/>
              <a:t>‹Nº›</a:t>
            </a:fld>
            <a:endParaRPr lang="en-US"/>
          </a:p>
        </p:txBody>
      </p:sp>
    </p:spTree>
    <p:extLst>
      <p:ext uri="{BB962C8B-B14F-4D97-AF65-F5344CB8AC3E}">
        <p14:creationId xmlns:p14="http://schemas.microsoft.com/office/powerpoint/2010/main" val="1191328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35E2CAA-233A-4ED6-9CE8-FF8A47836E0A}"/>
              </a:ext>
            </a:extLst>
          </p:cNvPr>
          <p:cNvSpPr>
            <a:spLocks noGrp="1"/>
          </p:cNvSpPr>
          <p:nvPr>
            <p:ph type="title"/>
          </p:nvPr>
        </p:nvSpPr>
        <p:spPr/>
        <p:txBody>
          <a:bodyPr/>
          <a:lstStyle/>
          <a:p>
            <a:r>
              <a:rPr lang="es-ES"/>
              <a:t>Haga clic para modificar el estilo de título del patrón</a:t>
            </a:r>
            <a:endParaRPr lang="en-US"/>
          </a:p>
        </p:txBody>
      </p:sp>
      <p:sp>
        <p:nvSpPr>
          <p:cNvPr id="3" name="Marcador de texto vertical 2">
            <a:extLst>
              <a:ext uri="{FF2B5EF4-FFF2-40B4-BE49-F238E27FC236}">
                <a16:creationId xmlns:a16="http://schemas.microsoft.com/office/drawing/2014/main" id="{6A11DDB9-197E-4474-9F9B-5B0C17AE7076}"/>
              </a:ext>
            </a:extLst>
          </p:cNvPr>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a:extLst>
              <a:ext uri="{FF2B5EF4-FFF2-40B4-BE49-F238E27FC236}">
                <a16:creationId xmlns:a16="http://schemas.microsoft.com/office/drawing/2014/main" id="{1B4FFBBD-429F-466C-A5BD-8540AC3A1E97}"/>
              </a:ext>
            </a:extLst>
          </p:cNvPr>
          <p:cNvSpPr>
            <a:spLocks noGrp="1"/>
          </p:cNvSpPr>
          <p:nvPr>
            <p:ph type="dt" sz="half" idx="10"/>
          </p:nvPr>
        </p:nvSpPr>
        <p:spPr/>
        <p:txBody>
          <a:bodyPr/>
          <a:lstStyle/>
          <a:p>
            <a:fld id="{A6C1B484-7FFF-405E-9615-673E57A4BA52}" type="datetimeFigureOut">
              <a:rPr lang="en-US" smtClean="0"/>
              <a:t>18-Jul-22</a:t>
            </a:fld>
            <a:endParaRPr lang="en-US"/>
          </a:p>
        </p:txBody>
      </p:sp>
      <p:sp>
        <p:nvSpPr>
          <p:cNvPr id="5" name="Marcador de pie de página 4">
            <a:extLst>
              <a:ext uri="{FF2B5EF4-FFF2-40B4-BE49-F238E27FC236}">
                <a16:creationId xmlns:a16="http://schemas.microsoft.com/office/drawing/2014/main" id="{7B8601D9-C6CE-4CB1-94B0-20AD3465F521}"/>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33F5ADCE-91EA-4004-B426-7261D1175ADB}"/>
              </a:ext>
            </a:extLst>
          </p:cNvPr>
          <p:cNvSpPr>
            <a:spLocks noGrp="1"/>
          </p:cNvSpPr>
          <p:nvPr>
            <p:ph type="sldNum" sz="quarter" idx="12"/>
          </p:nvPr>
        </p:nvSpPr>
        <p:spPr/>
        <p:txBody>
          <a:bodyPr/>
          <a:lstStyle/>
          <a:p>
            <a:fld id="{21C1E31A-96EE-4674-AC96-988A4E228753}" type="slidenum">
              <a:rPr lang="en-US" smtClean="0"/>
              <a:t>‹Nº›</a:t>
            </a:fld>
            <a:endParaRPr lang="en-US"/>
          </a:p>
        </p:txBody>
      </p:sp>
    </p:spTree>
    <p:extLst>
      <p:ext uri="{BB962C8B-B14F-4D97-AF65-F5344CB8AC3E}">
        <p14:creationId xmlns:p14="http://schemas.microsoft.com/office/powerpoint/2010/main" val="14750307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81701E4A-0EA4-4F43-ABC6-CFDE32D011DD}"/>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a:p>
        </p:txBody>
      </p:sp>
      <p:sp>
        <p:nvSpPr>
          <p:cNvPr id="3" name="Marcador de texto vertical 2">
            <a:extLst>
              <a:ext uri="{FF2B5EF4-FFF2-40B4-BE49-F238E27FC236}">
                <a16:creationId xmlns:a16="http://schemas.microsoft.com/office/drawing/2014/main" id="{1F718494-DFB7-44BE-97FB-A01A8ACD5414}"/>
              </a:ext>
            </a:extLst>
          </p:cNvPr>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a:extLst>
              <a:ext uri="{FF2B5EF4-FFF2-40B4-BE49-F238E27FC236}">
                <a16:creationId xmlns:a16="http://schemas.microsoft.com/office/drawing/2014/main" id="{D71B7887-D6BB-419A-9618-E9139CB35EA6}"/>
              </a:ext>
            </a:extLst>
          </p:cNvPr>
          <p:cNvSpPr>
            <a:spLocks noGrp="1"/>
          </p:cNvSpPr>
          <p:nvPr>
            <p:ph type="dt" sz="half" idx="10"/>
          </p:nvPr>
        </p:nvSpPr>
        <p:spPr/>
        <p:txBody>
          <a:bodyPr/>
          <a:lstStyle/>
          <a:p>
            <a:fld id="{A6C1B484-7FFF-405E-9615-673E57A4BA52}" type="datetimeFigureOut">
              <a:rPr lang="en-US" smtClean="0"/>
              <a:t>18-Jul-22</a:t>
            </a:fld>
            <a:endParaRPr lang="en-US"/>
          </a:p>
        </p:txBody>
      </p:sp>
      <p:sp>
        <p:nvSpPr>
          <p:cNvPr id="5" name="Marcador de pie de página 4">
            <a:extLst>
              <a:ext uri="{FF2B5EF4-FFF2-40B4-BE49-F238E27FC236}">
                <a16:creationId xmlns:a16="http://schemas.microsoft.com/office/drawing/2014/main" id="{4A4D13CC-40B4-4C93-AD71-2D10CE8B2172}"/>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8EA19B99-4EC3-4B8C-934D-A8DD17E1F389}"/>
              </a:ext>
            </a:extLst>
          </p:cNvPr>
          <p:cNvSpPr>
            <a:spLocks noGrp="1"/>
          </p:cNvSpPr>
          <p:nvPr>
            <p:ph type="sldNum" sz="quarter" idx="12"/>
          </p:nvPr>
        </p:nvSpPr>
        <p:spPr/>
        <p:txBody>
          <a:bodyPr/>
          <a:lstStyle/>
          <a:p>
            <a:fld id="{21C1E31A-96EE-4674-AC96-988A4E228753}" type="slidenum">
              <a:rPr lang="en-US" smtClean="0"/>
              <a:t>‹Nº›</a:t>
            </a:fld>
            <a:endParaRPr lang="en-US"/>
          </a:p>
        </p:txBody>
      </p:sp>
    </p:spTree>
    <p:extLst>
      <p:ext uri="{BB962C8B-B14F-4D97-AF65-F5344CB8AC3E}">
        <p14:creationId xmlns:p14="http://schemas.microsoft.com/office/powerpoint/2010/main" val="584621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58513D5-38EE-432A-B0B6-816B2B5A2175}"/>
              </a:ext>
            </a:extLst>
          </p:cNvPr>
          <p:cNvSpPr>
            <a:spLocks noGrp="1"/>
          </p:cNvSpPr>
          <p:nvPr>
            <p:ph type="title"/>
          </p:nvPr>
        </p:nvSpPr>
        <p:spPr/>
        <p:txBody>
          <a:bodyPr/>
          <a:lstStyle/>
          <a:p>
            <a:r>
              <a:rPr lang="es-ES"/>
              <a:t>Haga clic para modificar el estilo de título del patrón</a:t>
            </a:r>
            <a:endParaRPr lang="en-US"/>
          </a:p>
        </p:txBody>
      </p:sp>
      <p:sp>
        <p:nvSpPr>
          <p:cNvPr id="3" name="Marcador de contenido 2">
            <a:extLst>
              <a:ext uri="{FF2B5EF4-FFF2-40B4-BE49-F238E27FC236}">
                <a16:creationId xmlns:a16="http://schemas.microsoft.com/office/drawing/2014/main" id="{BF603395-F2FA-437E-8629-5FBC0453C790}"/>
              </a:ext>
            </a:extLst>
          </p:cNvPr>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a:extLst>
              <a:ext uri="{FF2B5EF4-FFF2-40B4-BE49-F238E27FC236}">
                <a16:creationId xmlns:a16="http://schemas.microsoft.com/office/drawing/2014/main" id="{AB92AE91-1F28-4ACE-BEDA-70CDF056254E}"/>
              </a:ext>
            </a:extLst>
          </p:cNvPr>
          <p:cNvSpPr>
            <a:spLocks noGrp="1"/>
          </p:cNvSpPr>
          <p:nvPr>
            <p:ph type="dt" sz="half" idx="10"/>
          </p:nvPr>
        </p:nvSpPr>
        <p:spPr/>
        <p:txBody>
          <a:bodyPr/>
          <a:lstStyle/>
          <a:p>
            <a:fld id="{A6C1B484-7FFF-405E-9615-673E57A4BA52}" type="datetimeFigureOut">
              <a:rPr lang="en-US" smtClean="0"/>
              <a:t>18-Jul-22</a:t>
            </a:fld>
            <a:endParaRPr lang="en-US"/>
          </a:p>
        </p:txBody>
      </p:sp>
      <p:sp>
        <p:nvSpPr>
          <p:cNvPr id="5" name="Marcador de pie de página 4">
            <a:extLst>
              <a:ext uri="{FF2B5EF4-FFF2-40B4-BE49-F238E27FC236}">
                <a16:creationId xmlns:a16="http://schemas.microsoft.com/office/drawing/2014/main" id="{9E1CAFD8-3168-440B-A009-C25F8D86E0E9}"/>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E406358B-2E61-4737-8E34-3626E97F0445}"/>
              </a:ext>
            </a:extLst>
          </p:cNvPr>
          <p:cNvSpPr>
            <a:spLocks noGrp="1"/>
          </p:cNvSpPr>
          <p:nvPr>
            <p:ph type="sldNum" sz="quarter" idx="12"/>
          </p:nvPr>
        </p:nvSpPr>
        <p:spPr/>
        <p:txBody>
          <a:bodyPr/>
          <a:lstStyle/>
          <a:p>
            <a:fld id="{21C1E31A-96EE-4674-AC96-988A4E228753}" type="slidenum">
              <a:rPr lang="en-US" smtClean="0"/>
              <a:t>‹Nº›</a:t>
            </a:fld>
            <a:endParaRPr lang="en-US"/>
          </a:p>
        </p:txBody>
      </p:sp>
    </p:spTree>
    <p:extLst>
      <p:ext uri="{BB962C8B-B14F-4D97-AF65-F5344CB8AC3E}">
        <p14:creationId xmlns:p14="http://schemas.microsoft.com/office/powerpoint/2010/main" val="41892730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4AABC7-9531-40C5-9524-5DD470E5FF68}"/>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a:p>
        </p:txBody>
      </p:sp>
      <p:sp>
        <p:nvSpPr>
          <p:cNvPr id="3" name="Marcador de texto 2">
            <a:extLst>
              <a:ext uri="{FF2B5EF4-FFF2-40B4-BE49-F238E27FC236}">
                <a16:creationId xmlns:a16="http://schemas.microsoft.com/office/drawing/2014/main" id="{65AB4CDA-DF40-4ED5-81A0-7D396F5220C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Marcador de fecha 3">
            <a:extLst>
              <a:ext uri="{FF2B5EF4-FFF2-40B4-BE49-F238E27FC236}">
                <a16:creationId xmlns:a16="http://schemas.microsoft.com/office/drawing/2014/main" id="{8FD0EABB-E39A-4301-805E-FBE2305425AC}"/>
              </a:ext>
            </a:extLst>
          </p:cNvPr>
          <p:cNvSpPr>
            <a:spLocks noGrp="1"/>
          </p:cNvSpPr>
          <p:nvPr>
            <p:ph type="dt" sz="half" idx="10"/>
          </p:nvPr>
        </p:nvSpPr>
        <p:spPr/>
        <p:txBody>
          <a:bodyPr/>
          <a:lstStyle/>
          <a:p>
            <a:fld id="{A6C1B484-7FFF-405E-9615-673E57A4BA52}" type="datetimeFigureOut">
              <a:rPr lang="en-US" smtClean="0"/>
              <a:t>18-Jul-22</a:t>
            </a:fld>
            <a:endParaRPr lang="en-US"/>
          </a:p>
        </p:txBody>
      </p:sp>
      <p:sp>
        <p:nvSpPr>
          <p:cNvPr id="5" name="Marcador de pie de página 4">
            <a:extLst>
              <a:ext uri="{FF2B5EF4-FFF2-40B4-BE49-F238E27FC236}">
                <a16:creationId xmlns:a16="http://schemas.microsoft.com/office/drawing/2014/main" id="{E1C9ECAE-B5F7-44E4-B490-46FD0B0F19DE}"/>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63E771A0-E016-4282-9B39-7FB0BA9B1DA7}"/>
              </a:ext>
            </a:extLst>
          </p:cNvPr>
          <p:cNvSpPr>
            <a:spLocks noGrp="1"/>
          </p:cNvSpPr>
          <p:nvPr>
            <p:ph type="sldNum" sz="quarter" idx="12"/>
          </p:nvPr>
        </p:nvSpPr>
        <p:spPr/>
        <p:txBody>
          <a:bodyPr/>
          <a:lstStyle/>
          <a:p>
            <a:fld id="{21C1E31A-96EE-4674-AC96-988A4E228753}" type="slidenum">
              <a:rPr lang="en-US" smtClean="0"/>
              <a:t>‹Nº›</a:t>
            </a:fld>
            <a:endParaRPr lang="en-US"/>
          </a:p>
        </p:txBody>
      </p:sp>
    </p:spTree>
    <p:extLst>
      <p:ext uri="{BB962C8B-B14F-4D97-AF65-F5344CB8AC3E}">
        <p14:creationId xmlns:p14="http://schemas.microsoft.com/office/powerpoint/2010/main" val="19148050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7A1BB45-AE53-4BF6-A155-0C69790D0ED5}"/>
              </a:ext>
            </a:extLst>
          </p:cNvPr>
          <p:cNvSpPr>
            <a:spLocks noGrp="1"/>
          </p:cNvSpPr>
          <p:nvPr>
            <p:ph type="title"/>
          </p:nvPr>
        </p:nvSpPr>
        <p:spPr/>
        <p:txBody>
          <a:bodyPr/>
          <a:lstStyle/>
          <a:p>
            <a:r>
              <a:rPr lang="es-ES"/>
              <a:t>Haga clic para modificar el estilo de título del patrón</a:t>
            </a:r>
            <a:endParaRPr lang="en-US"/>
          </a:p>
        </p:txBody>
      </p:sp>
      <p:sp>
        <p:nvSpPr>
          <p:cNvPr id="3" name="Marcador de contenido 2">
            <a:extLst>
              <a:ext uri="{FF2B5EF4-FFF2-40B4-BE49-F238E27FC236}">
                <a16:creationId xmlns:a16="http://schemas.microsoft.com/office/drawing/2014/main" id="{6D26011E-B899-42C6-AF60-E5BF06AEF211}"/>
              </a:ext>
            </a:extLst>
          </p:cNvPr>
          <p:cNvSpPr>
            <a:spLocks noGrp="1"/>
          </p:cNvSpPr>
          <p:nvPr>
            <p:ph sz="half" idx="1"/>
          </p:nvPr>
        </p:nvSpPr>
        <p:spPr>
          <a:xfrm>
            <a:off x="838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contenido 3">
            <a:extLst>
              <a:ext uri="{FF2B5EF4-FFF2-40B4-BE49-F238E27FC236}">
                <a16:creationId xmlns:a16="http://schemas.microsoft.com/office/drawing/2014/main" id="{6F53510E-5A00-4FEA-8892-D6970342AE55}"/>
              </a:ext>
            </a:extLst>
          </p:cNvPr>
          <p:cNvSpPr>
            <a:spLocks noGrp="1"/>
          </p:cNvSpPr>
          <p:nvPr>
            <p:ph sz="half" idx="2"/>
          </p:nvPr>
        </p:nvSpPr>
        <p:spPr>
          <a:xfrm>
            <a:off x="6172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Marcador de fecha 4">
            <a:extLst>
              <a:ext uri="{FF2B5EF4-FFF2-40B4-BE49-F238E27FC236}">
                <a16:creationId xmlns:a16="http://schemas.microsoft.com/office/drawing/2014/main" id="{151A9A3D-AA9C-4420-A208-FADC78BDE261}"/>
              </a:ext>
            </a:extLst>
          </p:cNvPr>
          <p:cNvSpPr>
            <a:spLocks noGrp="1"/>
          </p:cNvSpPr>
          <p:nvPr>
            <p:ph type="dt" sz="half" idx="10"/>
          </p:nvPr>
        </p:nvSpPr>
        <p:spPr/>
        <p:txBody>
          <a:bodyPr/>
          <a:lstStyle/>
          <a:p>
            <a:fld id="{A6C1B484-7FFF-405E-9615-673E57A4BA52}" type="datetimeFigureOut">
              <a:rPr lang="en-US" smtClean="0"/>
              <a:t>18-Jul-22</a:t>
            </a:fld>
            <a:endParaRPr lang="en-US"/>
          </a:p>
        </p:txBody>
      </p:sp>
      <p:sp>
        <p:nvSpPr>
          <p:cNvPr id="6" name="Marcador de pie de página 5">
            <a:extLst>
              <a:ext uri="{FF2B5EF4-FFF2-40B4-BE49-F238E27FC236}">
                <a16:creationId xmlns:a16="http://schemas.microsoft.com/office/drawing/2014/main" id="{3E7EDA60-1D38-4FC5-AA6A-E741CE62082A}"/>
              </a:ext>
            </a:extLst>
          </p:cNvPr>
          <p:cNvSpPr>
            <a:spLocks noGrp="1"/>
          </p:cNvSpPr>
          <p:nvPr>
            <p:ph type="ftr" sz="quarter" idx="11"/>
          </p:nvPr>
        </p:nvSpPr>
        <p:spPr/>
        <p:txBody>
          <a:bodyPr/>
          <a:lstStyle/>
          <a:p>
            <a:endParaRPr lang="en-US"/>
          </a:p>
        </p:txBody>
      </p:sp>
      <p:sp>
        <p:nvSpPr>
          <p:cNvPr id="7" name="Marcador de número de diapositiva 6">
            <a:extLst>
              <a:ext uri="{FF2B5EF4-FFF2-40B4-BE49-F238E27FC236}">
                <a16:creationId xmlns:a16="http://schemas.microsoft.com/office/drawing/2014/main" id="{924C4FE5-6A9E-4E98-973F-91C579AA40E0}"/>
              </a:ext>
            </a:extLst>
          </p:cNvPr>
          <p:cNvSpPr>
            <a:spLocks noGrp="1"/>
          </p:cNvSpPr>
          <p:nvPr>
            <p:ph type="sldNum" sz="quarter" idx="12"/>
          </p:nvPr>
        </p:nvSpPr>
        <p:spPr/>
        <p:txBody>
          <a:bodyPr/>
          <a:lstStyle/>
          <a:p>
            <a:fld id="{21C1E31A-96EE-4674-AC96-988A4E228753}" type="slidenum">
              <a:rPr lang="en-US" smtClean="0"/>
              <a:t>‹Nº›</a:t>
            </a:fld>
            <a:endParaRPr lang="en-US"/>
          </a:p>
        </p:txBody>
      </p:sp>
    </p:spTree>
    <p:extLst>
      <p:ext uri="{BB962C8B-B14F-4D97-AF65-F5344CB8AC3E}">
        <p14:creationId xmlns:p14="http://schemas.microsoft.com/office/powerpoint/2010/main" val="1570529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79F5F58-1444-4918-A1D5-D095C09DCE1A}"/>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n-US"/>
          </a:p>
        </p:txBody>
      </p:sp>
      <p:sp>
        <p:nvSpPr>
          <p:cNvPr id="3" name="Marcador de texto 2">
            <a:extLst>
              <a:ext uri="{FF2B5EF4-FFF2-40B4-BE49-F238E27FC236}">
                <a16:creationId xmlns:a16="http://schemas.microsoft.com/office/drawing/2014/main" id="{3344BF35-4AAF-4E9E-8F26-4DAD910379E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Marcador de contenido 3">
            <a:extLst>
              <a:ext uri="{FF2B5EF4-FFF2-40B4-BE49-F238E27FC236}">
                <a16:creationId xmlns:a16="http://schemas.microsoft.com/office/drawing/2014/main" id="{30DD7CCE-A3AD-4FB3-B4BE-027567C97508}"/>
              </a:ext>
            </a:extLst>
          </p:cNvPr>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Marcador de texto 4">
            <a:extLst>
              <a:ext uri="{FF2B5EF4-FFF2-40B4-BE49-F238E27FC236}">
                <a16:creationId xmlns:a16="http://schemas.microsoft.com/office/drawing/2014/main" id="{22BC2C1E-8251-47FB-9F69-B631B7D2B0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Marcador de contenido 5">
            <a:extLst>
              <a:ext uri="{FF2B5EF4-FFF2-40B4-BE49-F238E27FC236}">
                <a16:creationId xmlns:a16="http://schemas.microsoft.com/office/drawing/2014/main" id="{35B771D5-04FD-44DF-B332-0F4FDF48AD5C}"/>
              </a:ext>
            </a:extLst>
          </p:cNvPr>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7" name="Marcador de fecha 6">
            <a:extLst>
              <a:ext uri="{FF2B5EF4-FFF2-40B4-BE49-F238E27FC236}">
                <a16:creationId xmlns:a16="http://schemas.microsoft.com/office/drawing/2014/main" id="{F65D8CC5-EA1B-4AF9-B9E2-250F24262FDF}"/>
              </a:ext>
            </a:extLst>
          </p:cNvPr>
          <p:cNvSpPr>
            <a:spLocks noGrp="1"/>
          </p:cNvSpPr>
          <p:nvPr>
            <p:ph type="dt" sz="half" idx="10"/>
          </p:nvPr>
        </p:nvSpPr>
        <p:spPr/>
        <p:txBody>
          <a:bodyPr/>
          <a:lstStyle/>
          <a:p>
            <a:fld id="{A6C1B484-7FFF-405E-9615-673E57A4BA52}" type="datetimeFigureOut">
              <a:rPr lang="en-US" smtClean="0"/>
              <a:t>18-Jul-22</a:t>
            </a:fld>
            <a:endParaRPr lang="en-US"/>
          </a:p>
        </p:txBody>
      </p:sp>
      <p:sp>
        <p:nvSpPr>
          <p:cNvPr id="8" name="Marcador de pie de página 7">
            <a:extLst>
              <a:ext uri="{FF2B5EF4-FFF2-40B4-BE49-F238E27FC236}">
                <a16:creationId xmlns:a16="http://schemas.microsoft.com/office/drawing/2014/main" id="{7A59B928-994C-4728-9D4A-7DBAD2371357}"/>
              </a:ext>
            </a:extLst>
          </p:cNvPr>
          <p:cNvSpPr>
            <a:spLocks noGrp="1"/>
          </p:cNvSpPr>
          <p:nvPr>
            <p:ph type="ftr" sz="quarter" idx="11"/>
          </p:nvPr>
        </p:nvSpPr>
        <p:spPr/>
        <p:txBody>
          <a:bodyPr/>
          <a:lstStyle/>
          <a:p>
            <a:endParaRPr lang="en-US"/>
          </a:p>
        </p:txBody>
      </p:sp>
      <p:sp>
        <p:nvSpPr>
          <p:cNvPr id="9" name="Marcador de número de diapositiva 8">
            <a:extLst>
              <a:ext uri="{FF2B5EF4-FFF2-40B4-BE49-F238E27FC236}">
                <a16:creationId xmlns:a16="http://schemas.microsoft.com/office/drawing/2014/main" id="{9E6CF1FA-9BC5-4AFF-8D08-9A798F358DCA}"/>
              </a:ext>
            </a:extLst>
          </p:cNvPr>
          <p:cNvSpPr>
            <a:spLocks noGrp="1"/>
          </p:cNvSpPr>
          <p:nvPr>
            <p:ph type="sldNum" sz="quarter" idx="12"/>
          </p:nvPr>
        </p:nvSpPr>
        <p:spPr/>
        <p:txBody>
          <a:bodyPr/>
          <a:lstStyle/>
          <a:p>
            <a:fld id="{21C1E31A-96EE-4674-AC96-988A4E228753}" type="slidenum">
              <a:rPr lang="en-US" smtClean="0"/>
              <a:t>‹Nº›</a:t>
            </a:fld>
            <a:endParaRPr lang="en-US"/>
          </a:p>
        </p:txBody>
      </p:sp>
    </p:spTree>
    <p:extLst>
      <p:ext uri="{BB962C8B-B14F-4D97-AF65-F5344CB8AC3E}">
        <p14:creationId xmlns:p14="http://schemas.microsoft.com/office/powerpoint/2010/main" val="42409484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0980F0A-0DDB-4472-8829-E671B932C2DB}"/>
              </a:ext>
            </a:extLst>
          </p:cNvPr>
          <p:cNvSpPr>
            <a:spLocks noGrp="1"/>
          </p:cNvSpPr>
          <p:nvPr>
            <p:ph type="title"/>
          </p:nvPr>
        </p:nvSpPr>
        <p:spPr/>
        <p:txBody>
          <a:bodyPr/>
          <a:lstStyle/>
          <a:p>
            <a:r>
              <a:rPr lang="es-ES"/>
              <a:t>Haga clic para modificar el estilo de título del patrón</a:t>
            </a:r>
            <a:endParaRPr lang="en-US"/>
          </a:p>
        </p:txBody>
      </p:sp>
      <p:sp>
        <p:nvSpPr>
          <p:cNvPr id="3" name="Marcador de fecha 2">
            <a:extLst>
              <a:ext uri="{FF2B5EF4-FFF2-40B4-BE49-F238E27FC236}">
                <a16:creationId xmlns:a16="http://schemas.microsoft.com/office/drawing/2014/main" id="{E2E13C35-5874-47DB-8CA6-E70078DABE59}"/>
              </a:ext>
            </a:extLst>
          </p:cNvPr>
          <p:cNvSpPr>
            <a:spLocks noGrp="1"/>
          </p:cNvSpPr>
          <p:nvPr>
            <p:ph type="dt" sz="half" idx="10"/>
          </p:nvPr>
        </p:nvSpPr>
        <p:spPr/>
        <p:txBody>
          <a:bodyPr/>
          <a:lstStyle/>
          <a:p>
            <a:fld id="{A6C1B484-7FFF-405E-9615-673E57A4BA52}" type="datetimeFigureOut">
              <a:rPr lang="en-US" smtClean="0"/>
              <a:t>18-Jul-22</a:t>
            </a:fld>
            <a:endParaRPr lang="en-US"/>
          </a:p>
        </p:txBody>
      </p:sp>
      <p:sp>
        <p:nvSpPr>
          <p:cNvPr id="4" name="Marcador de pie de página 3">
            <a:extLst>
              <a:ext uri="{FF2B5EF4-FFF2-40B4-BE49-F238E27FC236}">
                <a16:creationId xmlns:a16="http://schemas.microsoft.com/office/drawing/2014/main" id="{C95C5AEB-7577-4276-B024-CAE0B513571D}"/>
              </a:ext>
            </a:extLst>
          </p:cNvPr>
          <p:cNvSpPr>
            <a:spLocks noGrp="1"/>
          </p:cNvSpPr>
          <p:nvPr>
            <p:ph type="ftr" sz="quarter" idx="11"/>
          </p:nvPr>
        </p:nvSpPr>
        <p:spPr/>
        <p:txBody>
          <a:bodyPr/>
          <a:lstStyle/>
          <a:p>
            <a:endParaRPr lang="en-US"/>
          </a:p>
        </p:txBody>
      </p:sp>
      <p:sp>
        <p:nvSpPr>
          <p:cNvPr id="5" name="Marcador de número de diapositiva 4">
            <a:extLst>
              <a:ext uri="{FF2B5EF4-FFF2-40B4-BE49-F238E27FC236}">
                <a16:creationId xmlns:a16="http://schemas.microsoft.com/office/drawing/2014/main" id="{CC3F013B-2AEE-434B-A583-C2D399A15D5A}"/>
              </a:ext>
            </a:extLst>
          </p:cNvPr>
          <p:cNvSpPr>
            <a:spLocks noGrp="1"/>
          </p:cNvSpPr>
          <p:nvPr>
            <p:ph type="sldNum" sz="quarter" idx="12"/>
          </p:nvPr>
        </p:nvSpPr>
        <p:spPr/>
        <p:txBody>
          <a:bodyPr/>
          <a:lstStyle/>
          <a:p>
            <a:fld id="{21C1E31A-96EE-4674-AC96-988A4E228753}" type="slidenum">
              <a:rPr lang="en-US" smtClean="0"/>
              <a:t>‹Nº›</a:t>
            </a:fld>
            <a:endParaRPr lang="en-US"/>
          </a:p>
        </p:txBody>
      </p:sp>
    </p:spTree>
    <p:extLst>
      <p:ext uri="{BB962C8B-B14F-4D97-AF65-F5344CB8AC3E}">
        <p14:creationId xmlns:p14="http://schemas.microsoft.com/office/powerpoint/2010/main" val="3361781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B62A2990-1175-43E9-AAC7-AF4E54588420}"/>
              </a:ext>
            </a:extLst>
          </p:cNvPr>
          <p:cNvSpPr>
            <a:spLocks noGrp="1"/>
          </p:cNvSpPr>
          <p:nvPr>
            <p:ph type="dt" sz="half" idx="10"/>
          </p:nvPr>
        </p:nvSpPr>
        <p:spPr/>
        <p:txBody>
          <a:bodyPr/>
          <a:lstStyle/>
          <a:p>
            <a:fld id="{A6C1B484-7FFF-405E-9615-673E57A4BA52}" type="datetimeFigureOut">
              <a:rPr lang="en-US" smtClean="0"/>
              <a:t>18-Jul-22</a:t>
            </a:fld>
            <a:endParaRPr lang="en-US"/>
          </a:p>
        </p:txBody>
      </p:sp>
      <p:sp>
        <p:nvSpPr>
          <p:cNvPr id="3" name="Marcador de pie de página 2">
            <a:extLst>
              <a:ext uri="{FF2B5EF4-FFF2-40B4-BE49-F238E27FC236}">
                <a16:creationId xmlns:a16="http://schemas.microsoft.com/office/drawing/2014/main" id="{C832A3AD-A001-4ABD-8F5C-8190BD266C2B}"/>
              </a:ext>
            </a:extLst>
          </p:cNvPr>
          <p:cNvSpPr>
            <a:spLocks noGrp="1"/>
          </p:cNvSpPr>
          <p:nvPr>
            <p:ph type="ftr" sz="quarter" idx="11"/>
          </p:nvPr>
        </p:nvSpPr>
        <p:spPr/>
        <p:txBody>
          <a:bodyPr/>
          <a:lstStyle/>
          <a:p>
            <a:endParaRPr lang="en-US"/>
          </a:p>
        </p:txBody>
      </p:sp>
      <p:sp>
        <p:nvSpPr>
          <p:cNvPr id="4" name="Marcador de número de diapositiva 3">
            <a:extLst>
              <a:ext uri="{FF2B5EF4-FFF2-40B4-BE49-F238E27FC236}">
                <a16:creationId xmlns:a16="http://schemas.microsoft.com/office/drawing/2014/main" id="{DD4FF380-7916-4C4D-8563-5D02E1F5E300}"/>
              </a:ext>
            </a:extLst>
          </p:cNvPr>
          <p:cNvSpPr>
            <a:spLocks noGrp="1"/>
          </p:cNvSpPr>
          <p:nvPr>
            <p:ph type="sldNum" sz="quarter" idx="12"/>
          </p:nvPr>
        </p:nvSpPr>
        <p:spPr/>
        <p:txBody>
          <a:bodyPr/>
          <a:lstStyle/>
          <a:p>
            <a:fld id="{21C1E31A-96EE-4674-AC96-988A4E228753}" type="slidenum">
              <a:rPr lang="en-US" smtClean="0"/>
              <a:t>‹Nº›</a:t>
            </a:fld>
            <a:endParaRPr lang="en-US"/>
          </a:p>
        </p:txBody>
      </p:sp>
    </p:spTree>
    <p:extLst>
      <p:ext uri="{BB962C8B-B14F-4D97-AF65-F5344CB8AC3E}">
        <p14:creationId xmlns:p14="http://schemas.microsoft.com/office/powerpoint/2010/main" val="7606146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40C238A-7896-4242-9A4D-E8304C01C3F0}"/>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a:p>
        </p:txBody>
      </p:sp>
      <p:sp>
        <p:nvSpPr>
          <p:cNvPr id="3" name="Marcador de contenido 2">
            <a:extLst>
              <a:ext uri="{FF2B5EF4-FFF2-40B4-BE49-F238E27FC236}">
                <a16:creationId xmlns:a16="http://schemas.microsoft.com/office/drawing/2014/main" id="{E06F40AD-4176-47D1-AB40-5324F6AD869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texto 3">
            <a:extLst>
              <a:ext uri="{FF2B5EF4-FFF2-40B4-BE49-F238E27FC236}">
                <a16:creationId xmlns:a16="http://schemas.microsoft.com/office/drawing/2014/main" id="{03A40BAB-D2C4-46EF-BE99-5213BD8605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a16="http://schemas.microsoft.com/office/drawing/2014/main" id="{9264F73F-7D88-41A4-8102-701FB8A73776}"/>
              </a:ext>
            </a:extLst>
          </p:cNvPr>
          <p:cNvSpPr>
            <a:spLocks noGrp="1"/>
          </p:cNvSpPr>
          <p:nvPr>
            <p:ph type="dt" sz="half" idx="10"/>
          </p:nvPr>
        </p:nvSpPr>
        <p:spPr/>
        <p:txBody>
          <a:bodyPr/>
          <a:lstStyle/>
          <a:p>
            <a:fld id="{A6C1B484-7FFF-405E-9615-673E57A4BA52}" type="datetimeFigureOut">
              <a:rPr lang="en-US" smtClean="0"/>
              <a:t>18-Jul-22</a:t>
            </a:fld>
            <a:endParaRPr lang="en-US"/>
          </a:p>
        </p:txBody>
      </p:sp>
      <p:sp>
        <p:nvSpPr>
          <p:cNvPr id="6" name="Marcador de pie de página 5">
            <a:extLst>
              <a:ext uri="{FF2B5EF4-FFF2-40B4-BE49-F238E27FC236}">
                <a16:creationId xmlns:a16="http://schemas.microsoft.com/office/drawing/2014/main" id="{A388C668-B3B1-4F0A-9EB3-92668794D3CF}"/>
              </a:ext>
            </a:extLst>
          </p:cNvPr>
          <p:cNvSpPr>
            <a:spLocks noGrp="1"/>
          </p:cNvSpPr>
          <p:nvPr>
            <p:ph type="ftr" sz="quarter" idx="11"/>
          </p:nvPr>
        </p:nvSpPr>
        <p:spPr/>
        <p:txBody>
          <a:bodyPr/>
          <a:lstStyle/>
          <a:p>
            <a:endParaRPr lang="en-US"/>
          </a:p>
        </p:txBody>
      </p:sp>
      <p:sp>
        <p:nvSpPr>
          <p:cNvPr id="7" name="Marcador de número de diapositiva 6">
            <a:extLst>
              <a:ext uri="{FF2B5EF4-FFF2-40B4-BE49-F238E27FC236}">
                <a16:creationId xmlns:a16="http://schemas.microsoft.com/office/drawing/2014/main" id="{6A2AB29B-DAF8-4ACF-A42A-78BFFBE1338D}"/>
              </a:ext>
            </a:extLst>
          </p:cNvPr>
          <p:cNvSpPr>
            <a:spLocks noGrp="1"/>
          </p:cNvSpPr>
          <p:nvPr>
            <p:ph type="sldNum" sz="quarter" idx="12"/>
          </p:nvPr>
        </p:nvSpPr>
        <p:spPr/>
        <p:txBody>
          <a:bodyPr/>
          <a:lstStyle/>
          <a:p>
            <a:fld id="{21C1E31A-96EE-4674-AC96-988A4E228753}" type="slidenum">
              <a:rPr lang="en-US" smtClean="0"/>
              <a:t>‹Nº›</a:t>
            </a:fld>
            <a:endParaRPr lang="en-US"/>
          </a:p>
        </p:txBody>
      </p:sp>
    </p:spTree>
    <p:extLst>
      <p:ext uri="{BB962C8B-B14F-4D97-AF65-F5344CB8AC3E}">
        <p14:creationId xmlns:p14="http://schemas.microsoft.com/office/powerpoint/2010/main" val="1556683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2606CAE-CD35-4770-AC77-5F80BAB34914}"/>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a:p>
        </p:txBody>
      </p:sp>
      <p:sp>
        <p:nvSpPr>
          <p:cNvPr id="3" name="Marcador de posición de imagen 2">
            <a:extLst>
              <a:ext uri="{FF2B5EF4-FFF2-40B4-BE49-F238E27FC236}">
                <a16:creationId xmlns:a16="http://schemas.microsoft.com/office/drawing/2014/main" id="{D45614AE-2393-494A-B80F-196AE192156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arcador de texto 3">
            <a:extLst>
              <a:ext uri="{FF2B5EF4-FFF2-40B4-BE49-F238E27FC236}">
                <a16:creationId xmlns:a16="http://schemas.microsoft.com/office/drawing/2014/main" id="{C158A081-7688-4E1E-A0EF-08D1F4CCAA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a16="http://schemas.microsoft.com/office/drawing/2014/main" id="{FDEA7712-21A8-452A-9350-53E55BBBBA18}"/>
              </a:ext>
            </a:extLst>
          </p:cNvPr>
          <p:cNvSpPr>
            <a:spLocks noGrp="1"/>
          </p:cNvSpPr>
          <p:nvPr>
            <p:ph type="dt" sz="half" idx="10"/>
          </p:nvPr>
        </p:nvSpPr>
        <p:spPr/>
        <p:txBody>
          <a:bodyPr/>
          <a:lstStyle/>
          <a:p>
            <a:fld id="{A6C1B484-7FFF-405E-9615-673E57A4BA52}" type="datetimeFigureOut">
              <a:rPr lang="en-US" smtClean="0"/>
              <a:t>18-Jul-22</a:t>
            </a:fld>
            <a:endParaRPr lang="en-US"/>
          </a:p>
        </p:txBody>
      </p:sp>
      <p:sp>
        <p:nvSpPr>
          <p:cNvPr id="6" name="Marcador de pie de página 5">
            <a:extLst>
              <a:ext uri="{FF2B5EF4-FFF2-40B4-BE49-F238E27FC236}">
                <a16:creationId xmlns:a16="http://schemas.microsoft.com/office/drawing/2014/main" id="{4BE07EDF-4239-45F3-9E69-1573AB379636}"/>
              </a:ext>
            </a:extLst>
          </p:cNvPr>
          <p:cNvSpPr>
            <a:spLocks noGrp="1"/>
          </p:cNvSpPr>
          <p:nvPr>
            <p:ph type="ftr" sz="quarter" idx="11"/>
          </p:nvPr>
        </p:nvSpPr>
        <p:spPr/>
        <p:txBody>
          <a:bodyPr/>
          <a:lstStyle/>
          <a:p>
            <a:endParaRPr lang="en-US"/>
          </a:p>
        </p:txBody>
      </p:sp>
      <p:sp>
        <p:nvSpPr>
          <p:cNvPr id="7" name="Marcador de número de diapositiva 6">
            <a:extLst>
              <a:ext uri="{FF2B5EF4-FFF2-40B4-BE49-F238E27FC236}">
                <a16:creationId xmlns:a16="http://schemas.microsoft.com/office/drawing/2014/main" id="{49C59FA1-DC96-41B3-B569-4D6653B5C2DD}"/>
              </a:ext>
            </a:extLst>
          </p:cNvPr>
          <p:cNvSpPr>
            <a:spLocks noGrp="1"/>
          </p:cNvSpPr>
          <p:nvPr>
            <p:ph type="sldNum" sz="quarter" idx="12"/>
          </p:nvPr>
        </p:nvSpPr>
        <p:spPr/>
        <p:txBody>
          <a:bodyPr/>
          <a:lstStyle/>
          <a:p>
            <a:fld id="{21C1E31A-96EE-4674-AC96-988A4E228753}" type="slidenum">
              <a:rPr lang="en-US" smtClean="0"/>
              <a:t>‹Nº›</a:t>
            </a:fld>
            <a:endParaRPr lang="en-US"/>
          </a:p>
        </p:txBody>
      </p:sp>
    </p:spTree>
    <p:extLst>
      <p:ext uri="{BB962C8B-B14F-4D97-AF65-F5344CB8AC3E}">
        <p14:creationId xmlns:p14="http://schemas.microsoft.com/office/powerpoint/2010/main" val="28178775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1BD647F7-D2AA-4493-9B41-AC42B03CF5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a:p>
        </p:txBody>
      </p:sp>
      <p:sp>
        <p:nvSpPr>
          <p:cNvPr id="3" name="Marcador de texto 2">
            <a:extLst>
              <a:ext uri="{FF2B5EF4-FFF2-40B4-BE49-F238E27FC236}">
                <a16:creationId xmlns:a16="http://schemas.microsoft.com/office/drawing/2014/main" id="{8F23B4C4-3C3E-4EF3-9F8E-F6ACB25B0C0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a:extLst>
              <a:ext uri="{FF2B5EF4-FFF2-40B4-BE49-F238E27FC236}">
                <a16:creationId xmlns:a16="http://schemas.microsoft.com/office/drawing/2014/main" id="{A178F78D-9A14-469B-9B13-14EB0A4605E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C1B484-7FFF-405E-9615-673E57A4BA52}" type="datetimeFigureOut">
              <a:rPr lang="en-US" smtClean="0"/>
              <a:t>18-Jul-22</a:t>
            </a:fld>
            <a:endParaRPr lang="en-US"/>
          </a:p>
        </p:txBody>
      </p:sp>
      <p:sp>
        <p:nvSpPr>
          <p:cNvPr id="5" name="Marcador de pie de página 4">
            <a:extLst>
              <a:ext uri="{FF2B5EF4-FFF2-40B4-BE49-F238E27FC236}">
                <a16:creationId xmlns:a16="http://schemas.microsoft.com/office/drawing/2014/main" id="{1943CD06-CC3C-4476-B6B7-5D30D187CC6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Marcador de número de diapositiva 5">
            <a:extLst>
              <a:ext uri="{FF2B5EF4-FFF2-40B4-BE49-F238E27FC236}">
                <a16:creationId xmlns:a16="http://schemas.microsoft.com/office/drawing/2014/main" id="{5A498645-2175-4056-A69D-E858A13C12F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C1E31A-96EE-4674-AC96-988A4E228753}" type="slidenum">
              <a:rPr lang="en-US" smtClean="0"/>
              <a:t>‹Nº›</a:t>
            </a:fld>
            <a:endParaRPr lang="en-US"/>
          </a:p>
        </p:txBody>
      </p:sp>
    </p:spTree>
    <p:extLst>
      <p:ext uri="{BB962C8B-B14F-4D97-AF65-F5344CB8AC3E}">
        <p14:creationId xmlns:p14="http://schemas.microsoft.com/office/powerpoint/2010/main" val="253219234"/>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sv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3.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6.png"/><Relationship Id="rId7"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 Id="rId9" Type="http://schemas.openxmlformats.org/officeDocument/2006/relationships/image" Target="../media/image4.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id="{777404CF-89F1-5AFA-17E1-E968CFB6B39E}"/>
              </a:ext>
            </a:extLst>
          </p:cNvPr>
          <p:cNvPicPr>
            <a:picLocks noChangeAspect="1"/>
          </p:cNvPicPr>
          <p:nvPr/>
        </p:nvPicPr>
        <p:blipFill>
          <a:blip r:embed="rId2"/>
          <a:stretch>
            <a:fillRect/>
          </a:stretch>
        </p:blipFill>
        <p:spPr>
          <a:xfrm>
            <a:off x="1336312" y="2237528"/>
            <a:ext cx="1604238" cy="1607552"/>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2" name="Título 1">
            <a:extLst>
              <a:ext uri="{FF2B5EF4-FFF2-40B4-BE49-F238E27FC236}">
                <a16:creationId xmlns:a16="http://schemas.microsoft.com/office/drawing/2014/main" id="{63036C43-A571-4BC7-A15C-E7E8666163AD}"/>
              </a:ext>
            </a:extLst>
          </p:cNvPr>
          <p:cNvSpPr>
            <a:spLocks noGrp="1"/>
          </p:cNvSpPr>
          <p:nvPr>
            <p:ph type="ctrTitle"/>
          </p:nvPr>
        </p:nvSpPr>
        <p:spPr>
          <a:xfrm>
            <a:off x="3198986" y="2446017"/>
            <a:ext cx="8356059" cy="1399063"/>
          </a:xfrm>
        </p:spPr>
        <p:txBody>
          <a:bodyPr>
            <a:normAutofit fontScale="90000"/>
          </a:bodyPr>
          <a:lstStyle/>
          <a:p>
            <a:pPr algn="just"/>
            <a:r>
              <a:rPr lang="es-ES" dirty="0"/>
              <a:t>Infraestructuras de software distribuidas</a:t>
            </a:r>
            <a:endParaRPr lang="en-US" dirty="0"/>
          </a:p>
        </p:txBody>
      </p:sp>
      <p:sp>
        <p:nvSpPr>
          <p:cNvPr id="3" name="Subtítulo 2">
            <a:extLst>
              <a:ext uri="{FF2B5EF4-FFF2-40B4-BE49-F238E27FC236}">
                <a16:creationId xmlns:a16="http://schemas.microsoft.com/office/drawing/2014/main" id="{3B6F62E9-5E02-488B-B54A-E0DBB61CD422}"/>
              </a:ext>
            </a:extLst>
          </p:cNvPr>
          <p:cNvSpPr>
            <a:spLocks noGrp="1"/>
          </p:cNvSpPr>
          <p:nvPr>
            <p:ph type="subTitle" idx="1"/>
          </p:nvPr>
        </p:nvSpPr>
        <p:spPr>
          <a:xfrm>
            <a:off x="7228852" y="4196210"/>
            <a:ext cx="4326193" cy="488184"/>
          </a:xfrm>
        </p:spPr>
        <p:txBody>
          <a:bodyPr>
            <a:normAutofit fontScale="85000" lnSpcReduction="10000"/>
          </a:bodyPr>
          <a:lstStyle/>
          <a:p>
            <a:pPr algn="just"/>
            <a:r>
              <a:rPr lang="es-ES" i="1" dirty="0">
                <a:solidFill>
                  <a:schemeClr val="bg2">
                    <a:lumMod val="50000"/>
                  </a:schemeClr>
                </a:solidFill>
              </a:rPr>
              <a:t>Por: </a:t>
            </a:r>
            <a:r>
              <a:rPr lang="es-ES" i="1" dirty="0" err="1">
                <a:solidFill>
                  <a:schemeClr val="bg2">
                    <a:lumMod val="50000"/>
                  </a:schemeClr>
                </a:solidFill>
              </a:rPr>
              <a:t>Mag</a:t>
            </a:r>
            <a:r>
              <a:rPr lang="es-ES" i="1" dirty="0">
                <a:solidFill>
                  <a:schemeClr val="bg2">
                    <a:lumMod val="50000"/>
                  </a:schemeClr>
                </a:solidFill>
              </a:rPr>
              <a:t>. Kevin Arnold Arias Figueroa</a:t>
            </a:r>
            <a:endParaRPr lang="en-US" i="1" dirty="0">
              <a:solidFill>
                <a:schemeClr val="bg2">
                  <a:lumMod val="50000"/>
                </a:schemeClr>
              </a:solidFill>
            </a:endParaRPr>
          </a:p>
        </p:txBody>
      </p:sp>
      <p:sp>
        <p:nvSpPr>
          <p:cNvPr id="10" name="Rectángulo 9">
            <a:extLst>
              <a:ext uri="{FF2B5EF4-FFF2-40B4-BE49-F238E27FC236}">
                <a16:creationId xmlns:a16="http://schemas.microsoft.com/office/drawing/2014/main" id="{B24760EE-C60A-6186-6B5F-F99FAD41D33C}"/>
              </a:ext>
            </a:extLst>
          </p:cNvPr>
          <p:cNvSpPr/>
          <p:nvPr/>
        </p:nvSpPr>
        <p:spPr>
          <a:xfrm>
            <a:off x="10447495" y="0"/>
            <a:ext cx="1744506" cy="622569"/>
          </a:xfrm>
          <a:prstGeom prst="rect">
            <a:avLst/>
          </a:prstGeom>
          <a:solidFill>
            <a:schemeClr val="bg1">
              <a:lumMod val="95000"/>
            </a:schemeClr>
          </a:solidFill>
          <a:effectLst>
            <a:glow rad="635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2">
            <a:extLst>
              <a:ext uri="{FF2B5EF4-FFF2-40B4-BE49-F238E27FC236}">
                <a16:creationId xmlns:a16="http://schemas.microsoft.com/office/drawing/2014/main" id="{A71D0CD3-7533-5649-96C1-EAB61B662D1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16319" y="38879"/>
            <a:ext cx="1665842" cy="541738"/>
          </a:xfrm>
          <a:prstGeom prst="rect">
            <a:avLst/>
          </a:prstGeom>
          <a:noFill/>
          <a:extLst>
            <a:ext uri="{909E8E84-426E-40DD-AFC4-6F175D3DCCD1}">
              <a14:hiddenFill xmlns:a14="http://schemas.microsoft.com/office/drawing/2010/main">
                <a:solidFill>
                  <a:srgbClr val="FFFFFF"/>
                </a:solidFill>
              </a14:hiddenFill>
            </a:ext>
          </a:extLst>
        </p:spPr>
      </p:pic>
      <p:pic>
        <p:nvPicPr>
          <p:cNvPr id="8" name="Gráfico 7">
            <a:extLst>
              <a:ext uri="{FF2B5EF4-FFF2-40B4-BE49-F238E27FC236}">
                <a16:creationId xmlns:a16="http://schemas.microsoft.com/office/drawing/2014/main" id="{4B56BB62-3438-B8E7-F7CC-1D29711A62E8}"/>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488" y="4817806"/>
            <a:ext cx="12198487" cy="2040194"/>
          </a:xfrm>
          <a:prstGeom prst="rect">
            <a:avLst/>
          </a:prstGeom>
        </p:spPr>
      </p:pic>
    </p:spTree>
    <p:extLst>
      <p:ext uri="{BB962C8B-B14F-4D97-AF65-F5344CB8AC3E}">
        <p14:creationId xmlns:p14="http://schemas.microsoft.com/office/powerpoint/2010/main" val="2370148849"/>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787816BF-54F1-48DC-84A0-E05BF9918F10}"/>
              </a:ext>
            </a:extLst>
          </p:cNvPr>
          <p:cNvSpPr txBox="1"/>
          <p:nvPr/>
        </p:nvSpPr>
        <p:spPr>
          <a:xfrm>
            <a:off x="603114" y="856038"/>
            <a:ext cx="10972799" cy="523220"/>
          </a:xfrm>
          <a:prstGeom prst="rect">
            <a:avLst/>
          </a:prstGeom>
          <a:noFill/>
        </p:spPr>
        <p:txBody>
          <a:bodyPr wrap="square" rtlCol="0">
            <a:spAutoFit/>
          </a:bodyPr>
          <a:lstStyle/>
          <a:p>
            <a:pPr algn="ctr"/>
            <a:r>
              <a:rPr lang="es-ES" sz="2800" dirty="0"/>
              <a:t>Definición general de una infraestructura de software distribuida</a:t>
            </a:r>
          </a:p>
        </p:txBody>
      </p:sp>
      <p:sp>
        <p:nvSpPr>
          <p:cNvPr id="6" name="CuadroTexto 5">
            <a:extLst>
              <a:ext uri="{FF2B5EF4-FFF2-40B4-BE49-F238E27FC236}">
                <a16:creationId xmlns:a16="http://schemas.microsoft.com/office/drawing/2014/main" id="{2A0F0828-5DDA-4707-BC52-B942A2942942}"/>
              </a:ext>
            </a:extLst>
          </p:cNvPr>
          <p:cNvSpPr txBox="1"/>
          <p:nvPr/>
        </p:nvSpPr>
        <p:spPr>
          <a:xfrm>
            <a:off x="603115" y="1918421"/>
            <a:ext cx="10972800" cy="1200329"/>
          </a:xfrm>
          <a:prstGeom prst="rect">
            <a:avLst/>
          </a:prstGeom>
          <a:noFill/>
        </p:spPr>
        <p:txBody>
          <a:bodyPr wrap="square" rtlCol="0">
            <a:spAutoFit/>
          </a:bodyPr>
          <a:lstStyle/>
          <a:p>
            <a:pPr algn="just"/>
            <a:r>
              <a:rPr lang="es-ES" dirty="0"/>
              <a:t>Una infraestructura de software bajo un paradigma distribuido, es aquella que contiene todos sus componentes altamente desacoplados, siendo que de esta manera, la caída de alguno de sus componentes, no repercute en la caída total del sistema, de hecho, existe la capacidad de que la caída de un componente, sea sustituido por otro componente de tipo espejo, que hace que la aplicación de software tenga un alto nivel de disponibilidad.</a:t>
            </a:r>
          </a:p>
        </p:txBody>
      </p:sp>
      <p:sp>
        <p:nvSpPr>
          <p:cNvPr id="8" name="Rectángulo 7">
            <a:extLst>
              <a:ext uri="{FF2B5EF4-FFF2-40B4-BE49-F238E27FC236}">
                <a16:creationId xmlns:a16="http://schemas.microsoft.com/office/drawing/2014/main" id="{0A6253A2-2218-D820-57BF-A2E17877F05D}"/>
              </a:ext>
            </a:extLst>
          </p:cNvPr>
          <p:cNvSpPr/>
          <p:nvPr/>
        </p:nvSpPr>
        <p:spPr>
          <a:xfrm>
            <a:off x="10447495" y="0"/>
            <a:ext cx="1744506" cy="622569"/>
          </a:xfrm>
          <a:prstGeom prst="rect">
            <a:avLst/>
          </a:prstGeom>
          <a:solidFill>
            <a:schemeClr val="bg1">
              <a:lumMod val="95000"/>
            </a:schemeClr>
          </a:solidFill>
          <a:effectLst>
            <a:glow rad="635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2">
            <a:extLst>
              <a:ext uri="{FF2B5EF4-FFF2-40B4-BE49-F238E27FC236}">
                <a16:creationId xmlns:a16="http://schemas.microsoft.com/office/drawing/2014/main" id="{E5D642A8-FAFD-7EE1-DA26-76A824A2D85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16319" y="38879"/>
            <a:ext cx="1665842" cy="541738"/>
          </a:xfrm>
          <a:prstGeom prst="rect">
            <a:avLst/>
          </a:prstGeom>
          <a:noFill/>
          <a:extLst>
            <a:ext uri="{909E8E84-426E-40DD-AFC4-6F175D3DCCD1}">
              <a14:hiddenFill xmlns:a14="http://schemas.microsoft.com/office/drawing/2010/main">
                <a:solidFill>
                  <a:srgbClr val="FFFFFF"/>
                </a:solidFill>
              </a14:hiddenFill>
            </a:ext>
          </a:extLst>
        </p:spPr>
      </p:pic>
      <p:pic>
        <p:nvPicPr>
          <p:cNvPr id="10" name="Gráfico 9">
            <a:extLst>
              <a:ext uri="{FF2B5EF4-FFF2-40B4-BE49-F238E27FC236}">
                <a16:creationId xmlns:a16="http://schemas.microsoft.com/office/drawing/2014/main" id="{925B745D-F7B4-9C5D-1467-4DA86F69A5A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488" y="4817806"/>
            <a:ext cx="12198487" cy="2040194"/>
          </a:xfrm>
          <a:prstGeom prst="rect">
            <a:avLst/>
          </a:prstGeom>
        </p:spPr>
      </p:pic>
    </p:spTree>
    <p:extLst>
      <p:ext uri="{BB962C8B-B14F-4D97-AF65-F5344CB8AC3E}">
        <p14:creationId xmlns:p14="http://schemas.microsoft.com/office/powerpoint/2010/main" val="95820297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Imagen 24">
            <a:extLst>
              <a:ext uri="{FF2B5EF4-FFF2-40B4-BE49-F238E27FC236}">
                <a16:creationId xmlns:a16="http://schemas.microsoft.com/office/drawing/2014/main" id="{26DDD3A6-5079-F9B5-F72C-9B7B8EAF5CF5}"/>
              </a:ext>
            </a:extLst>
          </p:cNvPr>
          <p:cNvPicPr>
            <a:picLocks noChangeAspect="1"/>
          </p:cNvPicPr>
          <p:nvPr/>
        </p:nvPicPr>
        <p:blipFill>
          <a:blip r:embed="rId2"/>
          <a:stretch>
            <a:fillRect/>
          </a:stretch>
        </p:blipFill>
        <p:spPr>
          <a:xfrm>
            <a:off x="10526404" y="2884968"/>
            <a:ext cx="1443366" cy="1902367"/>
          </a:xfrm>
          <a:prstGeom prst="rect">
            <a:avLst/>
          </a:prstGeom>
        </p:spPr>
      </p:pic>
      <p:pic>
        <p:nvPicPr>
          <p:cNvPr id="1033" name="Imagen 1032">
            <a:extLst>
              <a:ext uri="{FF2B5EF4-FFF2-40B4-BE49-F238E27FC236}">
                <a16:creationId xmlns:a16="http://schemas.microsoft.com/office/drawing/2014/main" id="{14083A28-6EC1-F111-2A6C-CD40E4F6EE7C}"/>
              </a:ext>
            </a:extLst>
          </p:cNvPr>
          <p:cNvPicPr>
            <a:picLocks noChangeAspect="1"/>
          </p:cNvPicPr>
          <p:nvPr/>
        </p:nvPicPr>
        <p:blipFill>
          <a:blip r:embed="rId3"/>
          <a:stretch>
            <a:fillRect/>
          </a:stretch>
        </p:blipFill>
        <p:spPr>
          <a:xfrm>
            <a:off x="11105724" y="3232937"/>
            <a:ext cx="305046" cy="282686"/>
          </a:xfrm>
          <a:prstGeom prst="rect">
            <a:avLst/>
          </a:prstGeom>
        </p:spPr>
      </p:pic>
      <p:sp>
        <p:nvSpPr>
          <p:cNvPr id="5" name="CuadroTexto 4">
            <a:extLst>
              <a:ext uri="{FF2B5EF4-FFF2-40B4-BE49-F238E27FC236}">
                <a16:creationId xmlns:a16="http://schemas.microsoft.com/office/drawing/2014/main" id="{787816BF-54F1-48DC-84A0-E05BF9918F10}"/>
              </a:ext>
            </a:extLst>
          </p:cNvPr>
          <p:cNvSpPr txBox="1"/>
          <p:nvPr/>
        </p:nvSpPr>
        <p:spPr>
          <a:xfrm>
            <a:off x="603114" y="856038"/>
            <a:ext cx="10972799" cy="523220"/>
          </a:xfrm>
          <a:prstGeom prst="rect">
            <a:avLst/>
          </a:prstGeom>
          <a:noFill/>
        </p:spPr>
        <p:txBody>
          <a:bodyPr wrap="square" rtlCol="0">
            <a:spAutoFit/>
          </a:bodyPr>
          <a:lstStyle/>
          <a:p>
            <a:pPr algn="ctr"/>
            <a:r>
              <a:rPr lang="es-ES" sz="2800" dirty="0"/>
              <a:t>Comportamiento de </a:t>
            </a:r>
            <a:r>
              <a:rPr lang="es-ES" sz="2800"/>
              <a:t>una infraestructura </a:t>
            </a:r>
            <a:r>
              <a:rPr lang="es-ES" sz="2800" dirty="0"/>
              <a:t>distribuida</a:t>
            </a:r>
          </a:p>
        </p:txBody>
      </p:sp>
      <p:sp>
        <p:nvSpPr>
          <p:cNvPr id="3" name="CuadroTexto 2">
            <a:extLst>
              <a:ext uri="{FF2B5EF4-FFF2-40B4-BE49-F238E27FC236}">
                <a16:creationId xmlns:a16="http://schemas.microsoft.com/office/drawing/2014/main" id="{70BBB62C-E013-9FEE-FCB9-E9F0161CAC3F}"/>
              </a:ext>
            </a:extLst>
          </p:cNvPr>
          <p:cNvSpPr txBox="1"/>
          <p:nvPr/>
        </p:nvSpPr>
        <p:spPr>
          <a:xfrm>
            <a:off x="277384" y="1652948"/>
            <a:ext cx="7814183" cy="369332"/>
          </a:xfrm>
          <a:prstGeom prst="rect">
            <a:avLst/>
          </a:prstGeom>
          <a:noFill/>
          <a:ln>
            <a:solidFill>
              <a:schemeClr val="tx1"/>
            </a:solidFill>
          </a:ln>
        </p:spPr>
        <p:txBody>
          <a:bodyPr wrap="square" rtlCol="0">
            <a:spAutoFit/>
          </a:bodyPr>
          <a:lstStyle/>
          <a:p>
            <a:pPr algn="ctr"/>
            <a:r>
              <a:rPr lang="es-ES" dirty="0"/>
              <a:t>Implementación distribuida</a:t>
            </a:r>
            <a:endParaRPr lang="en-US" dirty="0"/>
          </a:p>
        </p:txBody>
      </p:sp>
      <p:sp>
        <p:nvSpPr>
          <p:cNvPr id="32" name="Rectángulo: esquinas redondeadas 31">
            <a:extLst>
              <a:ext uri="{FF2B5EF4-FFF2-40B4-BE49-F238E27FC236}">
                <a16:creationId xmlns:a16="http://schemas.microsoft.com/office/drawing/2014/main" id="{DB635150-2A56-DF91-E767-C430EF140F03}"/>
              </a:ext>
            </a:extLst>
          </p:cNvPr>
          <p:cNvSpPr/>
          <p:nvPr/>
        </p:nvSpPr>
        <p:spPr>
          <a:xfrm>
            <a:off x="8545205" y="3246516"/>
            <a:ext cx="1280160" cy="27432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ES" sz="1200" dirty="0"/>
              <a:t>Módulo 1</a:t>
            </a:r>
            <a:endParaRPr lang="en-US" sz="1200" dirty="0"/>
          </a:p>
        </p:txBody>
      </p:sp>
      <p:sp>
        <p:nvSpPr>
          <p:cNvPr id="34" name="Rectángulo: esquinas redondeadas 33">
            <a:extLst>
              <a:ext uri="{FF2B5EF4-FFF2-40B4-BE49-F238E27FC236}">
                <a16:creationId xmlns:a16="http://schemas.microsoft.com/office/drawing/2014/main" id="{57200068-3C4D-58EF-5F8A-D69A004CC719}"/>
              </a:ext>
            </a:extLst>
          </p:cNvPr>
          <p:cNvSpPr/>
          <p:nvPr/>
        </p:nvSpPr>
        <p:spPr>
          <a:xfrm>
            <a:off x="8545205" y="4155862"/>
            <a:ext cx="1280160" cy="274320"/>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ES" sz="1200" dirty="0"/>
              <a:t>Módulo 2</a:t>
            </a:r>
            <a:endParaRPr lang="en-US" sz="1200" dirty="0"/>
          </a:p>
        </p:txBody>
      </p:sp>
      <p:cxnSp>
        <p:nvCxnSpPr>
          <p:cNvPr id="54" name="Conector recto de flecha 53">
            <a:extLst>
              <a:ext uri="{FF2B5EF4-FFF2-40B4-BE49-F238E27FC236}">
                <a16:creationId xmlns:a16="http://schemas.microsoft.com/office/drawing/2014/main" id="{32B5393C-C175-52A6-5759-99B7725EAAEA}"/>
              </a:ext>
            </a:extLst>
          </p:cNvPr>
          <p:cNvCxnSpPr>
            <a:cxnSpLocks/>
            <a:stCxn id="32" idx="3"/>
            <a:endCxn id="25" idx="1"/>
          </p:cNvCxnSpPr>
          <p:nvPr/>
        </p:nvCxnSpPr>
        <p:spPr>
          <a:xfrm>
            <a:off x="9825365" y="3383676"/>
            <a:ext cx="701039" cy="45247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8" name="Conector recto de flecha 57">
            <a:extLst>
              <a:ext uri="{FF2B5EF4-FFF2-40B4-BE49-F238E27FC236}">
                <a16:creationId xmlns:a16="http://schemas.microsoft.com/office/drawing/2014/main" id="{EF632117-1EF7-5B2B-4DAB-486D42589028}"/>
              </a:ext>
            </a:extLst>
          </p:cNvPr>
          <p:cNvCxnSpPr>
            <a:cxnSpLocks/>
            <a:stCxn id="34" idx="3"/>
            <a:endCxn id="25" idx="1"/>
          </p:cNvCxnSpPr>
          <p:nvPr/>
        </p:nvCxnSpPr>
        <p:spPr>
          <a:xfrm flipV="1">
            <a:off x="9825365" y="3836152"/>
            <a:ext cx="701039" cy="45687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042" name="Grupo 1041">
            <a:extLst>
              <a:ext uri="{FF2B5EF4-FFF2-40B4-BE49-F238E27FC236}">
                <a16:creationId xmlns:a16="http://schemas.microsoft.com/office/drawing/2014/main" id="{D93B4B5D-E45C-0A65-E1B0-FD5D81797B8D}"/>
              </a:ext>
            </a:extLst>
          </p:cNvPr>
          <p:cNvGrpSpPr/>
          <p:nvPr/>
        </p:nvGrpSpPr>
        <p:grpSpPr>
          <a:xfrm>
            <a:off x="277384" y="2202904"/>
            <a:ext cx="7814183" cy="542764"/>
            <a:chOff x="277384" y="2202904"/>
            <a:chExt cx="7814183" cy="542764"/>
          </a:xfrm>
        </p:grpSpPr>
        <p:sp>
          <p:nvSpPr>
            <p:cNvPr id="4" name="Rectángulo 3">
              <a:extLst>
                <a:ext uri="{FF2B5EF4-FFF2-40B4-BE49-F238E27FC236}">
                  <a16:creationId xmlns:a16="http://schemas.microsoft.com/office/drawing/2014/main" id="{92248DD6-0762-CAFB-1A40-D7526DB1185D}"/>
                </a:ext>
              </a:extLst>
            </p:cNvPr>
            <p:cNvSpPr/>
            <p:nvPr/>
          </p:nvSpPr>
          <p:spPr>
            <a:xfrm>
              <a:off x="6232287" y="2205611"/>
              <a:ext cx="1859280" cy="53957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200" dirty="0">
                  <a:solidFill>
                    <a:schemeClr val="tx1"/>
                  </a:solidFill>
                </a:rPr>
                <a:t>Componente 3</a:t>
              </a:r>
            </a:p>
            <a:p>
              <a:pPr algn="ctr"/>
              <a:r>
                <a:rPr lang="es-ES" sz="1200" dirty="0">
                  <a:solidFill>
                    <a:schemeClr val="tx1"/>
                  </a:solidFill>
                </a:rPr>
                <a:t>(Capa de presentación)</a:t>
              </a:r>
              <a:endParaRPr lang="en-US" sz="1200" dirty="0">
                <a:solidFill>
                  <a:schemeClr val="tx1"/>
                </a:solidFill>
              </a:endParaRPr>
            </a:p>
          </p:txBody>
        </p:sp>
        <p:sp>
          <p:nvSpPr>
            <p:cNvPr id="10" name="Rectángulo 9">
              <a:extLst>
                <a:ext uri="{FF2B5EF4-FFF2-40B4-BE49-F238E27FC236}">
                  <a16:creationId xmlns:a16="http://schemas.microsoft.com/office/drawing/2014/main" id="{7F567C16-3C80-8C1F-E79A-0EF3962A22A2}"/>
                </a:ext>
              </a:extLst>
            </p:cNvPr>
            <p:cNvSpPr/>
            <p:nvPr/>
          </p:nvSpPr>
          <p:spPr>
            <a:xfrm>
              <a:off x="3725575" y="2202904"/>
              <a:ext cx="1859280" cy="542277"/>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200" dirty="0">
                  <a:solidFill>
                    <a:schemeClr val="tx1"/>
                  </a:solidFill>
                </a:rPr>
                <a:t>Componente 2</a:t>
              </a:r>
            </a:p>
            <a:p>
              <a:pPr algn="ctr"/>
              <a:r>
                <a:rPr lang="es-ES" sz="1200" dirty="0">
                  <a:solidFill>
                    <a:schemeClr val="tx1"/>
                  </a:solidFill>
                </a:rPr>
                <a:t>(Capa de negocio)</a:t>
              </a:r>
              <a:endParaRPr lang="en-US" sz="1200" dirty="0">
                <a:solidFill>
                  <a:schemeClr val="tx1"/>
                </a:solidFill>
              </a:endParaRPr>
            </a:p>
          </p:txBody>
        </p:sp>
        <p:sp>
          <p:nvSpPr>
            <p:cNvPr id="11" name="Rectángulo 10">
              <a:extLst>
                <a:ext uri="{FF2B5EF4-FFF2-40B4-BE49-F238E27FC236}">
                  <a16:creationId xmlns:a16="http://schemas.microsoft.com/office/drawing/2014/main" id="{CB40AD7B-70A1-FE56-2720-1D4B7BD6DFC2}"/>
                </a:ext>
              </a:extLst>
            </p:cNvPr>
            <p:cNvSpPr/>
            <p:nvPr/>
          </p:nvSpPr>
          <p:spPr>
            <a:xfrm>
              <a:off x="1218863" y="2205611"/>
              <a:ext cx="1859280" cy="53957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200" dirty="0">
                  <a:solidFill>
                    <a:schemeClr val="tx1"/>
                  </a:solidFill>
                </a:rPr>
                <a:t>Componente 1</a:t>
              </a:r>
            </a:p>
            <a:p>
              <a:pPr algn="ctr"/>
              <a:r>
                <a:rPr lang="es-ES" sz="1200" dirty="0">
                  <a:solidFill>
                    <a:schemeClr val="tx1"/>
                  </a:solidFill>
                </a:rPr>
                <a:t>(Capa de acceso a datos)</a:t>
              </a:r>
              <a:endParaRPr lang="en-US" sz="1200" dirty="0">
                <a:solidFill>
                  <a:schemeClr val="tx1"/>
                </a:solidFill>
              </a:endParaRPr>
            </a:p>
          </p:txBody>
        </p:sp>
        <p:pic>
          <p:nvPicPr>
            <p:cNvPr id="9" name="Imagen 8">
              <a:extLst>
                <a:ext uri="{FF2B5EF4-FFF2-40B4-BE49-F238E27FC236}">
                  <a16:creationId xmlns:a16="http://schemas.microsoft.com/office/drawing/2014/main" id="{31D6BC4C-25EC-FCF2-07D5-876663608494}"/>
                </a:ext>
              </a:extLst>
            </p:cNvPr>
            <p:cNvPicPr>
              <a:picLocks noChangeAspect="1"/>
            </p:cNvPicPr>
            <p:nvPr/>
          </p:nvPicPr>
          <p:blipFill>
            <a:blip r:embed="rId4"/>
            <a:stretch>
              <a:fillRect/>
            </a:stretch>
          </p:blipFill>
          <p:spPr>
            <a:xfrm>
              <a:off x="277384" y="2202904"/>
              <a:ext cx="487841" cy="542764"/>
            </a:xfrm>
            <a:prstGeom prst="rect">
              <a:avLst/>
            </a:prstGeom>
          </p:spPr>
        </p:pic>
      </p:grpSp>
      <p:sp>
        <p:nvSpPr>
          <p:cNvPr id="121" name="Rectángulo 120">
            <a:extLst>
              <a:ext uri="{FF2B5EF4-FFF2-40B4-BE49-F238E27FC236}">
                <a16:creationId xmlns:a16="http://schemas.microsoft.com/office/drawing/2014/main" id="{8A74A85B-0142-5EB6-0CEF-72520B834EBD}"/>
              </a:ext>
            </a:extLst>
          </p:cNvPr>
          <p:cNvSpPr/>
          <p:nvPr/>
        </p:nvSpPr>
        <p:spPr>
          <a:xfrm>
            <a:off x="6232287" y="3104627"/>
            <a:ext cx="1859280" cy="53957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200" dirty="0">
                <a:solidFill>
                  <a:schemeClr val="tx1"/>
                </a:solidFill>
              </a:rPr>
              <a:t>Componente 3</a:t>
            </a:r>
          </a:p>
          <a:p>
            <a:pPr algn="ctr"/>
            <a:r>
              <a:rPr lang="es-ES" sz="1200" dirty="0">
                <a:solidFill>
                  <a:schemeClr val="tx1"/>
                </a:solidFill>
              </a:rPr>
              <a:t>(Capa de presentación)</a:t>
            </a:r>
            <a:endParaRPr lang="en-US" sz="1200" dirty="0">
              <a:solidFill>
                <a:schemeClr val="tx1"/>
              </a:solidFill>
            </a:endParaRPr>
          </a:p>
        </p:txBody>
      </p:sp>
      <p:sp>
        <p:nvSpPr>
          <p:cNvPr id="122" name="Rectángulo 121">
            <a:extLst>
              <a:ext uri="{FF2B5EF4-FFF2-40B4-BE49-F238E27FC236}">
                <a16:creationId xmlns:a16="http://schemas.microsoft.com/office/drawing/2014/main" id="{3F4195A0-A3D9-609B-0013-0EFB81DFE842}"/>
              </a:ext>
            </a:extLst>
          </p:cNvPr>
          <p:cNvSpPr/>
          <p:nvPr/>
        </p:nvSpPr>
        <p:spPr>
          <a:xfrm>
            <a:off x="3725575" y="3101920"/>
            <a:ext cx="1859280" cy="542277"/>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200" dirty="0">
                <a:solidFill>
                  <a:schemeClr val="tx1"/>
                </a:solidFill>
              </a:rPr>
              <a:t>Componente 2</a:t>
            </a:r>
          </a:p>
          <a:p>
            <a:pPr algn="ctr"/>
            <a:r>
              <a:rPr lang="es-ES" sz="1200" dirty="0">
                <a:solidFill>
                  <a:schemeClr val="tx1"/>
                </a:solidFill>
              </a:rPr>
              <a:t>(Capa de negocio)</a:t>
            </a:r>
            <a:endParaRPr lang="en-US" sz="1200" dirty="0">
              <a:solidFill>
                <a:schemeClr val="tx1"/>
              </a:solidFill>
            </a:endParaRPr>
          </a:p>
        </p:txBody>
      </p:sp>
      <p:sp>
        <p:nvSpPr>
          <p:cNvPr id="123" name="Rectángulo 122">
            <a:extLst>
              <a:ext uri="{FF2B5EF4-FFF2-40B4-BE49-F238E27FC236}">
                <a16:creationId xmlns:a16="http://schemas.microsoft.com/office/drawing/2014/main" id="{9F9777CF-F4B8-B9CF-A9BF-E1CB49DD4FC9}"/>
              </a:ext>
            </a:extLst>
          </p:cNvPr>
          <p:cNvSpPr/>
          <p:nvPr/>
        </p:nvSpPr>
        <p:spPr>
          <a:xfrm>
            <a:off x="1218863" y="3104627"/>
            <a:ext cx="1859280" cy="53957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200" dirty="0">
                <a:solidFill>
                  <a:schemeClr val="tx1"/>
                </a:solidFill>
              </a:rPr>
              <a:t>Componente 1</a:t>
            </a:r>
          </a:p>
          <a:p>
            <a:pPr algn="ctr"/>
            <a:r>
              <a:rPr lang="es-ES" sz="1200" dirty="0">
                <a:solidFill>
                  <a:schemeClr val="tx1"/>
                </a:solidFill>
              </a:rPr>
              <a:t>(Capa de acceso a datos)</a:t>
            </a:r>
            <a:endParaRPr lang="en-US" sz="1200" dirty="0">
              <a:solidFill>
                <a:schemeClr val="tx1"/>
              </a:solidFill>
            </a:endParaRPr>
          </a:p>
        </p:txBody>
      </p:sp>
      <p:pic>
        <p:nvPicPr>
          <p:cNvPr id="124" name="Imagen 123">
            <a:extLst>
              <a:ext uri="{FF2B5EF4-FFF2-40B4-BE49-F238E27FC236}">
                <a16:creationId xmlns:a16="http://schemas.microsoft.com/office/drawing/2014/main" id="{F593D167-BC43-0563-3802-6FF784AFCD46}"/>
              </a:ext>
            </a:extLst>
          </p:cNvPr>
          <p:cNvPicPr>
            <a:picLocks noChangeAspect="1"/>
          </p:cNvPicPr>
          <p:nvPr/>
        </p:nvPicPr>
        <p:blipFill>
          <a:blip r:embed="rId4"/>
          <a:stretch>
            <a:fillRect/>
          </a:stretch>
        </p:blipFill>
        <p:spPr>
          <a:xfrm>
            <a:off x="277384" y="3101920"/>
            <a:ext cx="487841" cy="542764"/>
          </a:xfrm>
          <a:prstGeom prst="rect">
            <a:avLst/>
          </a:prstGeom>
        </p:spPr>
      </p:pic>
      <p:cxnSp>
        <p:nvCxnSpPr>
          <p:cNvPr id="125" name="Conector recto de flecha 124">
            <a:extLst>
              <a:ext uri="{FF2B5EF4-FFF2-40B4-BE49-F238E27FC236}">
                <a16:creationId xmlns:a16="http://schemas.microsoft.com/office/drawing/2014/main" id="{1B69966F-8633-C4C5-5B03-BB09A38C3702}"/>
              </a:ext>
            </a:extLst>
          </p:cNvPr>
          <p:cNvCxnSpPr>
            <a:stCxn id="124" idx="3"/>
            <a:endCxn id="123" idx="1"/>
          </p:cNvCxnSpPr>
          <p:nvPr/>
        </p:nvCxnSpPr>
        <p:spPr>
          <a:xfrm>
            <a:off x="765225" y="3373302"/>
            <a:ext cx="453638" cy="111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126" name="Conector recto de flecha 125">
            <a:extLst>
              <a:ext uri="{FF2B5EF4-FFF2-40B4-BE49-F238E27FC236}">
                <a16:creationId xmlns:a16="http://schemas.microsoft.com/office/drawing/2014/main" id="{9729F50B-9073-B12F-89D6-0BE931F82619}"/>
              </a:ext>
            </a:extLst>
          </p:cNvPr>
          <p:cNvCxnSpPr>
            <a:stCxn id="123" idx="3"/>
            <a:endCxn id="122" idx="1"/>
          </p:cNvCxnSpPr>
          <p:nvPr/>
        </p:nvCxnSpPr>
        <p:spPr>
          <a:xfrm flipV="1">
            <a:off x="3078143" y="3373059"/>
            <a:ext cx="647432" cy="1353"/>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127" name="Conector recto de flecha 126">
            <a:extLst>
              <a:ext uri="{FF2B5EF4-FFF2-40B4-BE49-F238E27FC236}">
                <a16:creationId xmlns:a16="http://schemas.microsoft.com/office/drawing/2014/main" id="{47960877-9001-258D-C386-CA1A58E9B284}"/>
              </a:ext>
            </a:extLst>
          </p:cNvPr>
          <p:cNvCxnSpPr>
            <a:stCxn id="122" idx="3"/>
            <a:endCxn id="121" idx="1"/>
          </p:cNvCxnSpPr>
          <p:nvPr/>
        </p:nvCxnSpPr>
        <p:spPr>
          <a:xfrm>
            <a:off x="5584855" y="3373059"/>
            <a:ext cx="647432" cy="1353"/>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129" name="Rectángulo 128">
            <a:extLst>
              <a:ext uri="{FF2B5EF4-FFF2-40B4-BE49-F238E27FC236}">
                <a16:creationId xmlns:a16="http://schemas.microsoft.com/office/drawing/2014/main" id="{A9951C17-5188-11AD-A290-760B5EFB8B53}"/>
              </a:ext>
            </a:extLst>
          </p:cNvPr>
          <p:cNvSpPr/>
          <p:nvPr/>
        </p:nvSpPr>
        <p:spPr>
          <a:xfrm>
            <a:off x="6232287" y="4024347"/>
            <a:ext cx="1859280" cy="53957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200" dirty="0">
                <a:solidFill>
                  <a:schemeClr val="tx1"/>
                </a:solidFill>
              </a:rPr>
              <a:t>Componente 3</a:t>
            </a:r>
          </a:p>
          <a:p>
            <a:pPr algn="ctr"/>
            <a:r>
              <a:rPr lang="es-ES" sz="1200" dirty="0">
                <a:solidFill>
                  <a:schemeClr val="tx1"/>
                </a:solidFill>
              </a:rPr>
              <a:t>(Capa de presentación)</a:t>
            </a:r>
            <a:endParaRPr lang="en-US" sz="1200" dirty="0">
              <a:solidFill>
                <a:schemeClr val="tx1"/>
              </a:solidFill>
            </a:endParaRPr>
          </a:p>
        </p:txBody>
      </p:sp>
      <p:sp>
        <p:nvSpPr>
          <p:cNvPr id="130" name="Rectángulo 129">
            <a:extLst>
              <a:ext uri="{FF2B5EF4-FFF2-40B4-BE49-F238E27FC236}">
                <a16:creationId xmlns:a16="http://schemas.microsoft.com/office/drawing/2014/main" id="{E32CE2D5-151E-03E1-E5C1-3FE6F46E8741}"/>
              </a:ext>
            </a:extLst>
          </p:cNvPr>
          <p:cNvSpPr/>
          <p:nvPr/>
        </p:nvSpPr>
        <p:spPr>
          <a:xfrm>
            <a:off x="3725575" y="4021640"/>
            <a:ext cx="1859280" cy="542277"/>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200" dirty="0">
                <a:solidFill>
                  <a:schemeClr val="tx1"/>
                </a:solidFill>
              </a:rPr>
              <a:t>Componente 2</a:t>
            </a:r>
          </a:p>
          <a:p>
            <a:pPr algn="ctr"/>
            <a:r>
              <a:rPr lang="es-ES" sz="1200" dirty="0">
                <a:solidFill>
                  <a:schemeClr val="tx1"/>
                </a:solidFill>
              </a:rPr>
              <a:t>(Capa de negocio)</a:t>
            </a:r>
            <a:endParaRPr lang="en-US" sz="1200" dirty="0">
              <a:solidFill>
                <a:schemeClr val="tx1"/>
              </a:solidFill>
            </a:endParaRPr>
          </a:p>
        </p:txBody>
      </p:sp>
      <p:sp>
        <p:nvSpPr>
          <p:cNvPr id="131" name="Rectángulo 130">
            <a:extLst>
              <a:ext uri="{FF2B5EF4-FFF2-40B4-BE49-F238E27FC236}">
                <a16:creationId xmlns:a16="http://schemas.microsoft.com/office/drawing/2014/main" id="{B691A313-5D36-386F-F474-F046A5BADC73}"/>
              </a:ext>
            </a:extLst>
          </p:cNvPr>
          <p:cNvSpPr/>
          <p:nvPr/>
        </p:nvSpPr>
        <p:spPr>
          <a:xfrm>
            <a:off x="1218863" y="4024347"/>
            <a:ext cx="1859280" cy="53957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200" dirty="0">
                <a:solidFill>
                  <a:schemeClr val="tx1"/>
                </a:solidFill>
              </a:rPr>
              <a:t>Componente 1</a:t>
            </a:r>
          </a:p>
          <a:p>
            <a:pPr algn="ctr"/>
            <a:r>
              <a:rPr lang="es-ES" sz="1200" dirty="0">
                <a:solidFill>
                  <a:schemeClr val="tx1"/>
                </a:solidFill>
              </a:rPr>
              <a:t>(Capa de acceso a datos)</a:t>
            </a:r>
            <a:endParaRPr lang="en-US" sz="1200" dirty="0">
              <a:solidFill>
                <a:schemeClr val="tx1"/>
              </a:solidFill>
            </a:endParaRPr>
          </a:p>
        </p:txBody>
      </p:sp>
      <p:pic>
        <p:nvPicPr>
          <p:cNvPr id="132" name="Imagen 131">
            <a:extLst>
              <a:ext uri="{FF2B5EF4-FFF2-40B4-BE49-F238E27FC236}">
                <a16:creationId xmlns:a16="http://schemas.microsoft.com/office/drawing/2014/main" id="{A381742A-4D1F-8667-2480-BE2A0E9D0E22}"/>
              </a:ext>
            </a:extLst>
          </p:cNvPr>
          <p:cNvPicPr>
            <a:picLocks noChangeAspect="1"/>
          </p:cNvPicPr>
          <p:nvPr/>
        </p:nvPicPr>
        <p:blipFill>
          <a:blip r:embed="rId4"/>
          <a:stretch>
            <a:fillRect/>
          </a:stretch>
        </p:blipFill>
        <p:spPr>
          <a:xfrm>
            <a:off x="277384" y="4021640"/>
            <a:ext cx="487841" cy="542764"/>
          </a:xfrm>
          <a:prstGeom prst="rect">
            <a:avLst/>
          </a:prstGeom>
        </p:spPr>
      </p:pic>
      <p:cxnSp>
        <p:nvCxnSpPr>
          <p:cNvPr id="133" name="Conector recto de flecha 132">
            <a:extLst>
              <a:ext uri="{FF2B5EF4-FFF2-40B4-BE49-F238E27FC236}">
                <a16:creationId xmlns:a16="http://schemas.microsoft.com/office/drawing/2014/main" id="{A2F06B88-C406-4328-D08E-9161D3A9153A}"/>
              </a:ext>
            </a:extLst>
          </p:cNvPr>
          <p:cNvCxnSpPr>
            <a:stCxn id="132" idx="3"/>
            <a:endCxn id="131" idx="1"/>
          </p:cNvCxnSpPr>
          <p:nvPr/>
        </p:nvCxnSpPr>
        <p:spPr>
          <a:xfrm>
            <a:off x="765225" y="4293022"/>
            <a:ext cx="453638" cy="111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134" name="Conector recto de flecha 133">
            <a:extLst>
              <a:ext uri="{FF2B5EF4-FFF2-40B4-BE49-F238E27FC236}">
                <a16:creationId xmlns:a16="http://schemas.microsoft.com/office/drawing/2014/main" id="{26E1C56E-C806-2470-4C01-C48D3FC02091}"/>
              </a:ext>
            </a:extLst>
          </p:cNvPr>
          <p:cNvCxnSpPr>
            <a:stCxn id="131" idx="3"/>
            <a:endCxn id="130" idx="1"/>
          </p:cNvCxnSpPr>
          <p:nvPr/>
        </p:nvCxnSpPr>
        <p:spPr>
          <a:xfrm flipV="1">
            <a:off x="3078143" y="4292779"/>
            <a:ext cx="647432" cy="1353"/>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135" name="Conector recto de flecha 134">
            <a:extLst>
              <a:ext uri="{FF2B5EF4-FFF2-40B4-BE49-F238E27FC236}">
                <a16:creationId xmlns:a16="http://schemas.microsoft.com/office/drawing/2014/main" id="{2EC724E4-CCCA-2B29-7A3C-9D88AF136C3F}"/>
              </a:ext>
            </a:extLst>
          </p:cNvPr>
          <p:cNvCxnSpPr>
            <a:stCxn id="130" idx="3"/>
            <a:endCxn id="129" idx="1"/>
          </p:cNvCxnSpPr>
          <p:nvPr/>
        </p:nvCxnSpPr>
        <p:spPr>
          <a:xfrm>
            <a:off x="5584855" y="4292779"/>
            <a:ext cx="647432" cy="1353"/>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grpSp>
        <p:nvGrpSpPr>
          <p:cNvPr id="1043" name="Grupo 1042">
            <a:extLst>
              <a:ext uri="{FF2B5EF4-FFF2-40B4-BE49-F238E27FC236}">
                <a16:creationId xmlns:a16="http://schemas.microsoft.com/office/drawing/2014/main" id="{02FE88ED-6120-9D85-4840-40741FC35C2D}"/>
              </a:ext>
            </a:extLst>
          </p:cNvPr>
          <p:cNvGrpSpPr/>
          <p:nvPr/>
        </p:nvGrpSpPr>
        <p:grpSpPr>
          <a:xfrm>
            <a:off x="277384" y="4924086"/>
            <a:ext cx="7814183" cy="542764"/>
            <a:chOff x="277384" y="4924086"/>
            <a:chExt cx="7814183" cy="542764"/>
          </a:xfrm>
        </p:grpSpPr>
        <p:sp>
          <p:nvSpPr>
            <p:cNvPr id="137" name="Rectángulo 136">
              <a:extLst>
                <a:ext uri="{FF2B5EF4-FFF2-40B4-BE49-F238E27FC236}">
                  <a16:creationId xmlns:a16="http://schemas.microsoft.com/office/drawing/2014/main" id="{14AD5CE7-F4A8-8376-7D7B-CD75A51C8041}"/>
                </a:ext>
              </a:extLst>
            </p:cNvPr>
            <p:cNvSpPr/>
            <p:nvPr/>
          </p:nvSpPr>
          <p:spPr>
            <a:xfrm>
              <a:off x="6232287" y="4926793"/>
              <a:ext cx="1859280" cy="53957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200" dirty="0">
                  <a:solidFill>
                    <a:schemeClr val="tx1"/>
                  </a:solidFill>
                </a:rPr>
                <a:t>Componente 3</a:t>
              </a:r>
            </a:p>
            <a:p>
              <a:pPr algn="ctr"/>
              <a:r>
                <a:rPr lang="es-ES" sz="1200" dirty="0">
                  <a:solidFill>
                    <a:schemeClr val="tx1"/>
                  </a:solidFill>
                </a:rPr>
                <a:t>(Capa de presentación)</a:t>
              </a:r>
              <a:endParaRPr lang="en-US" sz="1200" dirty="0">
                <a:solidFill>
                  <a:schemeClr val="tx1"/>
                </a:solidFill>
              </a:endParaRPr>
            </a:p>
          </p:txBody>
        </p:sp>
        <p:sp>
          <p:nvSpPr>
            <p:cNvPr id="138" name="Rectángulo 137">
              <a:extLst>
                <a:ext uri="{FF2B5EF4-FFF2-40B4-BE49-F238E27FC236}">
                  <a16:creationId xmlns:a16="http://schemas.microsoft.com/office/drawing/2014/main" id="{1703900F-D973-72D3-491B-813F2FFDD0CB}"/>
                </a:ext>
              </a:extLst>
            </p:cNvPr>
            <p:cNvSpPr/>
            <p:nvPr/>
          </p:nvSpPr>
          <p:spPr>
            <a:xfrm>
              <a:off x="3725575" y="4924086"/>
              <a:ext cx="1859280" cy="542277"/>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200" dirty="0">
                  <a:solidFill>
                    <a:schemeClr val="tx1"/>
                  </a:solidFill>
                </a:rPr>
                <a:t>Componente 2</a:t>
              </a:r>
            </a:p>
            <a:p>
              <a:pPr algn="ctr"/>
              <a:r>
                <a:rPr lang="es-ES" sz="1200" dirty="0">
                  <a:solidFill>
                    <a:schemeClr val="tx1"/>
                  </a:solidFill>
                </a:rPr>
                <a:t>(Capa de negocio)</a:t>
              </a:r>
              <a:endParaRPr lang="en-US" sz="1200" dirty="0">
                <a:solidFill>
                  <a:schemeClr val="tx1"/>
                </a:solidFill>
              </a:endParaRPr>
            </a:p>
          </p:txBody>
        </p:sp>
        <p:sp>
          <p:nvSpPr>
            <p:cNvPr id="139" name="Rectángulo 138">
              <a:extLst>
                <a:ext uri="{FF2B5EF4-FFF2-40B4-BE49-F238E27FC236}">
                  <a16:creationId xmlns:a16="http://schemas.microsoft.com/office/drawing/2014/main" id="{B918F108-13AA-72D9-E968-52CFE04C9861}"/>
                </a:ext>
              </a:extLst>
            </p:cNvPr>
            <p:cNvSpPr/>
            <p:nvPr/>
          </p:nvSpPr>
          <p:spPr>
            <a:xfrm>
              <a:off x="1218863" y="4926793"/>
              <a:ext cx="1859280" cy="53957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200" dirty="0">
                  <a:solidFill>
                    <a:schemeClr val="tx1"/>
                  </a:solidFill>
                </a:rPr>
                <a:t>Componente 1</a:t>
              </a:r>
            </a:p>
            <a:p>
              <a:pPr algn="ctr"/>
              <a:r>
                <a:rPr lang="es-ES" sz="1200" dirty="0">
                  <a:solidFill>
                    <a:schemeClr val="tx1"/>
                  </a:solidFill>
                </a:rPr>
                <a:t>(Capa de acceso a datos)</a:t>
              </a:r>
              <a:endParaRPr lang="en-US" sz="1200" dirty="0">
                <a:solidFill>
                  <a:schemeClr val="tx1"/>
                </a:solidFill>
              </a:endParaRPr>
            </a:p>
          </p:txBody>
        </p:sp>
        <p:pic>
          <p:nvPicPr>
            <p:cNvPr id="140" name="Imagen 139">
              <a:extLst>
                <a:ext uri="{FF2B5EF4-FFF2-40B4-BE49-F238E27FC236}">
                  <a16:creationId xmlns:a16="http://schemas.microsoft.com/office/drawing/2014/main" id="{93B1E428-66AD-FA9D-C1DA-1BDA98A2A57F}"/>
                </a:ext>
              </a:extLst>
            </p:cNvPr>
            <p:cNvPicPr>
              <a:picLocks noChangeAspect="1"/>
            </p:cNvPicPr>
            <p:nvPr/>
          </p:nvPicPr>
          <p:blipFill>
            <a:blip r:embed="rId4"/>
            <a:stretch>
              <a:fillRect/>
            </a:stretch>
          </p:blipFill>
          <p:spPr>
            <a:xfrm>
              <a:off x="277384" y="4924086"/>
              <a:ext cx="487841" cy="542764"/>
            </a:xfrm>
            <a:prstGeom prst="rect">
              <a:avLst/>
            </a:prstGeom>
          </p:spPr>
        </p:pic>
      </p:grpSp>
      <p:cxnSp>
        <p:nvCxnSpPr>
          <p:cNvPr id="117" name="Conector recto de flecha 116">
            <a:extLst>
              <a:ext uri="{FF2B5EF4-FFF2-40B4-BE49-F238E27FC236}">
                <a16:creationId xmlns:a16="http://schemas.microsoft.com/office/drawing/2014/main" id="{E5AB3DCE-3209-ADE5-C583-265506906703}"/>
              </a:ext>
            </a:extLst>
          </p:cNvPr>
          <p:cNvCxnSpPr>
            <a:stCxn id="121" idx="3"/>
            <a:endCxn id="32" idx="1"/>
          </p:cNvCxnSpPr>
          <p:nvPr/>
        </p:nvCxnSpPr>
        <p:spPr>
          <a:xfrm>
            <a:off x="8091567" y="3374412"/>
            <a:ext cx="453638" cy="926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19" name="Conector recto de flecha 118">
            <a:extLst>
              <a:ext uri="{FF2B5EF4-FFF2-40B4-BE49-F238E27FC236}">
                <a16:creationId xmlns:a16="http://schemas.microsoft.com/office/drawing/2014/main" id="{3C6F16C8-DA46-EE86-268A-C1256F80DE2A}"/>
              </a:ext>
            </a:extLst>
          </p:cNvPr>
          <p:cNvCxnSpPr>
            <a:stCxn id="129" idx="3"/>
            <a:endCxn id="34" idx="1"/>
          </p:cNvCxnSpPr>
          <p:nvPr/>
        </p:nvCxnSpPr>
        <p:spPr>
          <a:xfrm flipV="1">
            <a:off x="8091567" y="4293022"/>
            <a:ext cx="453638" cy="111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pic>
        <p:nvPicPr>
          <p:cNvPr id="154" name="Picture 12" descr="Check Correct Green Mark Tick PNG | Picpng">
            <a:extLst>
              <a:ext uri="{FF2B5EF4-FFF2-40B4-BE49-F238E27FC236}">
                <a16:creationId xmlns:a16="http://schemas.microsoft.com/office/drawing/2014/main" id="{55F8B614-8C7C-2D52-4A2D-EF79F66E3DE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03902" y="2042570"/>
            <a:ext cx="377523" cy="431798"/>
          </a:xfrm>
          <a:prstGeom prst="rect">
            <a:avLst/>
          </a:prstGeom>
          <a:noFill/>
          <a:extLst>
            <a:ext uri="{909E8E84-426E-40DD-AFC4-6F175D3DCCD1}">
              <a14:hiddenFill xmlns:a14="http://schemas.microsoft.com/office/drawing/2010/main">
                <a:solidFill>
                  <a:srgbClr val="FFFFFF"/>
                </a:solidFill>
              </a14:hiddenFill>
            </a:ext>
          </a:extLst>
        </p:spPr>
      </p:pic>
      <p:pic>
        <p:nvPicPr>
          <p:cNvPr id="158" name="Picture 12" descr="Check Correct Green Mark Tick PNG | Picpng">
            <a:extLst>
              <a:ext uri="{FF2B5EF4-FFF2-40B4-BE49-F238E27FC236}">
                <a16:creationId xmlns:a16="http://schemas.microsoft.com/office/drawing/2014/main" id="{1B4F6BCC-193C-CCD1-64B4-CC9179DF64D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4521" y="2955604"/>
            <a:ext cx="377523" cy="431798"/>
          </a:xfrm>
          <a:prstGeom prst="rect">
            <a:avLst/>
          </a:prstGeom>
          <a:noFill/>
          <a:extLst>
            <a:ext uri="{909E8E84-426E-40DD-AFC4-6F175D3DCCD1}">
              <a14:hiddenFill xmlns:a14="http://schemas.microsoft.com/office/drawing/2010/main">
                <a:solidFill>
                  <a:srgbClr val="FFFFFF"/>
                </a:solidFill>
              </a14:hiddenFill>
            </a:ext>
          </a:extLst>
        </p:spPr>
      </p:pic>
      <p:pic>
        <p:nvPicPr>
          <p:cNvPr id="159" name="Picture 12" descr="Check Correct Green Mark Tick PNG | Picpng">
            <a:extLst>
              <a:ext uri="{FF2B5EF4-FFF2-40B4-BE49-F238E27FC236}">
                <a16:creationId xmlns:a16="http://schemas.microsoft.com/office/drawing/2014/main" id="{82F70A48-D288-0B18-DB9E-5743BD6B9CB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97190" y="2938711"/>
            <a:ext cx="377523" cy="431798"/>
          </a:xfrm>
          <a:prstGeom prst="rect">
            <a:avLst/>
          </a:prstGeom>
          <a:noFill/>
          <a:extLst>
            <a:ext uri="{909E8E84-426E-40DD-AFC4-6F175D3DCCD1}">
              <a14:hiddenFill xmlns:a14="http://schemas.microsoft.com/office/drawing/2010/main">
                <a:solidFill>
                  <a:srgbClr val="FFFFFF"/>
                </a:solidFill>
              </a14:hiddenFill>
            </a:ext>
          </a:extLst>
        </p:spPr>
      </p:pic>
      <p:pic>
        <p:nvPicPr>
          <p:cNvPr id="160" name="Picture 12" descr="Check Correct Green Mark Tick PNG | Picpng">
            <a:extLst>
              <a:ext uri="{FF2B5EF4-FFF2-40B4-BE49-F238E27FC236}">
                <a16:creationId xmlns:a16="http://schemas.microsoft.com/office/drawing/2014/main" id="{08E6EDE3-0598-BA03-7E84-4562BDFD3FF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03902" y="2939247"/>
            <a:ext cx="377523" cy="431798"/>
          </a:xfrm>
          <a:prstGeom prst="rect">
            <a:avLst/>
          </a:prstGeom>
          <a:noFill/>
          <a:extLst>
            <a:ext uri="{909E8E84-426E-40DD-AFC4-6F175D3DCCD1}">
              <a14:hiddenFill xmlns:a14="http://schemas.microsoft.com/office/drawing/2010/main">
                <a:solidFill>
                  <a:srgbClr val="FFFFFF"/>
                </a:solidFill>
              </a14:hiddenFill>
            </a:ext>
          </a:extLst>
        </p:spPr>
      </p:pic>
      <p:pic>
        <p:nvPicPr>
          <p:cNvPr id="161" name="Picture 12" descr="Check Correct Green Mark Tick PNG | Picpng">
            <a:extLst>
              <a:ext uri="{FF2B5EF4-FFF2-40B4-BE49-F238E27FC236}">
                <a16:creationId xmlns:a16="http://schemas.microsoft.com/office/drawing/2014/main" id="{5A4C6F7C-E0EA-0C8F-66EC-08A63831538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010614" y="2928939"/>
            <a:ext cx="377523" cy="431798"/>
          </a:xfrm>
          <a:prstGeom prst="rect">
            <a:avLst/>
          </a:prstGeom>
          <a:noFill/>
          <a:extLst>
            <a:ext uri="{909E8E84-426E-40DD-AFC4-6F175D3DCCD1}">
              <a14:hiddenFill xmlns:a14="http://schemas.microsoft.com/office/drawing/2010/main">
                <a:solidFill>
                  <a:srgbClr val="FFFFFF"/>
                </a:solidFill>
              </a14:hiddenFill>
            </a:ext>
          </a:extLst>
        </p:spPr>
      </p:pic>
      <p:pic>
        <p:nvPicPr>
          <p:cNvPr id="163" name="Picture 12" descr="Check Correct Green Mark Tick PNG | Picpng">
            <a:extLst>
              <a:ext uri="{FF2B5EF4-FFF2-40B4-BE49-F238E27FC236}">
                <a16:creationId xmlns:a16="http://schemas.microsoft.com/office/drawing/2014/main" id="{B5E2AEA7-A649-DE40-D12F-AB55FB6D541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0223" y="3875011"/>
            <a:ext cx="377523" cy="431798"/>
          </a:xfrm>
          <a:prstGeom prst="rect">
            <a:avLst/>
          </a:prstGeom>
          <a:noFill/>
          <a:extLst>
            <a:ext uri="{909E8E84-426E-40DD-AFC4-6F175D3DCCD1}">
              <a14:hiddenFill xmlns:a14="http://schemas.microsoft.com/office/drawing/2010/main">
                <a:solidFill>
                  <a:srgbClr val="FFFFFF"/>
                </a:solidFill>
              </a14:hiddenFill>
            </a:ext>
          </a:extLst>
        </p:spPr>
      </p:pic>
      <p:pic>
        <p:nvPicPr>
          <p:cNvPr id="164" name="Picture 12" descr="Check Correct Green Mark Tick PNG | Picpng">
            <a:extLst>
              <a:ext uri="{FF2B5EF4-FFF2-40B4-BE49-F238E27FC236}">
                <a16:creationId xmlns:a16="http://schemas.microsoft.com/office/drawing/2014/main" id="{680C45C5-FE00-ACBA-E684-B4A98A1407E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82892" y="3858118"/>
            <a:ext cx="377523" cy="431798"/>
          </a:xfrm>
          <a:prstGeom prst="rect">
            <a:avLst/>
          </a:prstGeom>
          <a:noFill/>
          <a:extLst>
            <a:ext uri="{909E8E84-426E-40DD-AFC4-6F175D3DCCD1}">
              <a14:hiddenFill xmlns:a14="http://schemas.microsoft.com/office/drawing/2010/main">
                <a:solidFill>
                  <a:srgbClr val="FFFFFF"/>
                </a:solidFill>
              </a14:hiddenFill>
            </a:ext>
          </a:extLst>
        </p:spPr>
      </p:pic>
      <p:pic>
        <p:nvPicPr>
          <p:cNvPr id="165" name="Picture 12" descr="Check Correct Green Mark Tick PNG | Picpng">
            <a:extLst>
              <a:ext uri="{FF2B5EF4-FFF2-40B4-BE49-F238E27FC236}">
                <a16:creationId xmlns:a16="http://schemas.microsoft.com/office/drawing/2014/main" id="{F0E91721-9F2F-106D-0F66-C2045CFA1FF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89604" y="3858654"/>
            <a:ext cx="377523" cy="431798"/>
          </a:xfrm>
          <a:prstGeom prst="rect">
            <a:avLst/>
          </a:prstGeom>
          <a:noFill/>
          <a:extLst>
            <a:ext uri="{909E8E84-426E-40DD-AFC4-6F175D3DCCD1}">
              <a14:hiddenFill xmlns:a14="http://schemas.microsoft.com/office/drawing/2010/main">
                <a:solidFill>
                  <a:srgbClr val="FFFFFF"/>
                </a:solidFill>
              </a14:hiddenFill>
            </a:ext>
          </a:extLst>
        </p:spPr>
      </p:pic>
      <p:pic>
        <p:nvPicPr>
          <p:cNvPr id="166" name="Picture 12" descr="Check Correct Green Mark Tick PNG | Picpng">
            <a:extLst>
              <a:ext uri="{FF2B5EF4-FFF2-40B4-BE49-F238E27FC236}">
                <a16:creationId xmlns:a16="http://schemas.microsoft.com/office/drawing/2014/main" id="{4FC137BC-CB9E-FDA6-B4D7-FCC23A89F99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996316" y="3848346"/>
            <a:ext cx="377523" cy="431798"/>
          </a:xfrm>
          <a:prstGeom prst="rect">
            <a:avLst/>
          </a:prstGeom>
          <a:noFill/>
          <a:extLst>
            <a:ext uri="{909E8E84-426E-40DD-AFC4-6F175D3DCCD1}">
              <a14:hiddenFill xmlns:a14="http://schemas.microsoft.com/office/drawing/2010/main">
                <a:solidFill>
                  <a:srgbClr val="FFFFFF"/>
                </a:solidFill>
              </a14:hiddenFill>
            </a:ext>
          </a:extLst>
        </p:spPr>
      </p:pic>
      <p:pic>
        <p:nvPicPr>
          <p:cNvPr id="168" name="Picture 12" descr="Check Correct Green Mark Tick PNG | Picpng">
            <a:extLst>
              <a:ext uri="{FF2B5EF4-FFF2-40B4-BE49-F238E27FC236}">
                <a16:creationId xmlns:a16="http://schemas.microsoft.com/office/drawing/2014/main" id="{9A5E2186-B079-BB7D-0CF3-EFFB9EC2E77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0223" y="4768728"/>
            <a:ext cx="377523" cy="431798"/>
          </a:xfrm>
          <a:prstGeom prst="rect">
            <a:avLst/>
          </a:prstGeom>
          <a:noFill/>
          <a:extLst>
            <a:ext uri="{909E8E84-426E-40DD-AFC4-6F175D3DCCD1}">
              <a14:hiddenFill xmlns:a14="http://schemas.microsoft.com/office/drawing/2010/main">
                <a:solidFill>
                  <a:srgbClr val="FFFFFF"/>
                </a:solidFill>
              </a14:hiddenFill>
            </a:ext>
          </a:extLst>
        </p:spPr>
      </p:pic>
      <p:pic>
        <p:nvPicPr>
          <p:cNvPr id="172" name="Picture 12" descr="Check Correct Green Mark Tick PNG | Picpng">
            <a:extLst>
              <a:ext uri="{FF2B5EF4-FFF2-40B4-BE49-F238E27FC236}">
                <a16:creationId xmlns:a16="http://schemas.microsoft.com/office/drawing/2014/main" id="{4FD8AC0C-40CE-13B7-83A0-38E6984D5AB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737501" y="2986297"/>
            <a:ext cx="377523" cy="431798"/>
          </a:xfrm>
          <a:prstGeom prst="rect">
            <a:avLst/>
          </a:prstGeom>
          <a:noFill/>
          <a:extLst>
            <a:ext uri="{909E8E84-426E-40DD-AFC4-6F175D3DCCD1}">
              <a14:hiddenFill xmlns:a14="http://schemas.microsoft.com/office/drawing/2010/main">
                <a:solidFill>
                  <a:srgbClr val="FFFFFF"/>
                </a:solidFill>
              </a14:hiddenFill>
            </a:ext>
          </a:extLst>
        </p:spPr>
      </p:pic>
      <p:pic>
        <p:nvPicPr>
          <p:cNvPr id="173" name="Picture 12" descr="Check Correct Green Mark Tick PNG | Picpng">
            <a:extLst>
              <a:ext uri="{FF2B5EF4-FFF2-40B4-BE49-F238E27FC236}">
                <a16:creationId xmlns:a16="http://schemas.microsoft.com/office/drawing/2014/main" id="{A3F58205-F731-6AD2-F9EC-E14967FB3F2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737500" y="3866623"/>
            <a:ext cx="377523" cy="431798"/>
          </a:xfrm>
          <a:prstGeom prst="rect">
            <a:avLst/>
          </a:prstGeom>
          <a:noFill/>
          <a:extLst>
            <a:ext uri="{909E8E84-426E-40DD-AFC4-6F175D3DCCD1}">
              <a14:hiddenFill xmlns:a14="http://schemas.microsoft.com/office/drawing/2010/main">
                <a:solidFill>
                  <a:srgbClr val="FFFFFF"/>
                </a:solidFill>
              </a14:hiddenFill>
            </a:ext>
          </a:extLst>
        </p:spPr>
      </p:pic>
      <p:pic>
        <p:nvPicPr>
          <p:cNvPr id="174" name="Picture 14" descr="Error - Wikipedia, la enciclopedia libre">
            <a:extLst>
              <a:ext uri="{FF2B5EF4-FFF2-40B4-BE49-F238E27FC236}">
                <a16:creationId xmlns:a16="http://schemas.microsoft.com/office/drawing/2014/main" id="{96A47E1A-3E63-E034-DA48-3ECC6D4D3DA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55486" y="3071270"/>
            <a:ext cx="284480" cy="284480"/>
          </a:xfrm>
          <a:prstGeom prst="rect">
            <a:avLst/>
          </a:prstGeom>
          <a:noFill/>
          <a:extLst>
            <a:ext uri="{909E8E84-426E-40DD-AFC4-6F175D3DCCD1}">
              <a14:hiddenFill xmlns:a14="http://schemas.microsoft.com/office/drawing/2010/main">
                <a:solidFill>
                  <a:srgbClr val="FFFFFF"/>
                </a:solidFill>
              </a14:hiddenFill>
            </a:ext>
          </a:extLst>
        </p:spPr>
      </p:pic>
      <p:pic>
        <p:nvPicPr>
          <p:cNvPr id="177" name="Picture 14" descr="Error - Wikipedia, la enciclopedia libre">
            <a:extLst>
              <a:ext uri="{FF2B5EF4-FFF2-40B4-BE49-F238E27FC236}">
                <a16:creationId xmlns:a16="http://schemas.microsoft.com/office/drawing/2014/main" id="{E6CCC5F7-1D4D-56F2-1506-4A319176F63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3859" y="4005427"/>
            <a:ext cx="284480" cy="284480"/>
          </a:xfrm>
          <a:prstGeom prst="rect">
            <a:avLst/>
          </a:prstGeom>
          <a:noFill/>
          <a:extLst>
            <a:ext uri="{909E8E84-426E-40DD-AFC4-6F175D3DCCD1}">
              <a14:hiddenFill xmlns:a14="http://schemas.microsoft.com/office/drawing/2010/main">
                <a:solidFill>
                  <a:srgbClr val="FFFFFF"/>
                </a:solidFill>
              </a14:hiddenFill>
            </a:ext>
          </a:extLst>
        </p:spPr>
      </p:pic>
      <p:cxnSp>
        <p:nvCxnSpPr>
          <p:cNvPr id="1032" name="Conector: angular 1031">
            <a:extLst>
              <a:ext uri="{FF2B5EF4-FFF2-40B4-BE49-F238E27FC236}">
                <a16:creationId xmlns:a16="http://schemas.microsoft.com/office/drawing/2014/main" id="{38845993-68A1-199A-3493-99B9B7D9A363}"/>
              </a:ext>
            </a:extLst>
          </p:cNvPr>
          <p:cNvCxnSpPr>
            <a:stCxn id="10" idx="2"/>
            <a:endCxn id="121" idx="0"/>
          </p:cNvCxnSpPr>
          <p:nvPr/>
        </p:nvCxnSpPr>
        <p:spPr>
          <a:xfrm rot="16200000" flipH="1">
            <a:off x="5728848" y="1671548"/>
            <a:ext cx="359446" cy="2506712"/>
          </a:xfrm>
          <a:prstGeom prst="bentConnector3">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1037" name="Conector: angular 1036">
            <a:extLst>
              <a:ext uri="{FF2B5EF4-FFF2-40B4-BE49-F238E27FC236}">
                <a16:creationId xmlns:a16="http://schemas.microsoft.com/office/drawing/2014/main" id="{C52C84A0-F15E-AD04-87A0-A9CE8396F9C6}"/>
              </a:ext>
            </a:extLst>
          </p:cNvPr>
          <p:cNvCxnSpPr>
            <a:cxnSpLocks/>
            <a:stCxn id="123" idx="0"/>
            <a:endCxn id="10" idx="2"/>
          </p:cNvCxnSpPr>
          <p:nvPr/>
        </p:nvCxnSpPr>
        <p:spPr>
          <a:xfrm rot="5400000" flipH="1" flipV="1">
            <a:off x="3222136" y="1671548"/>
            <a:ext cx="359446" cy="2506712"/>
          </a:xfrm>
          <a:prstGeom prst="bentConnector3">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1041" name="Conector: angular 1040">
            <a:extLst>
              <a:ext uri="{FF2B5EF4-FFF2-40B4-BE49-F238E27FC236}">
                <a16:creationId xmlns:a16="http://schemas.microsoft.com/office/drawing/2014/main" id="{71FF6B47-6FBC-3CD3-4951-BF843503D464}"/>
              </a:ext>
            </a:extLst>
          </p:cNvPr>
          <p:cNvCxnSpPr>
            <a:stCxn id="131" idx="2"/>
            <a:endCxn id="140" idx="0"/>
          </p:cNvCxnSpPr>
          <p:nvPr/>
        </p:nvCxnSpPr>
        <p:spPr>
          <a:xfrm rot="5400000">
            <a:off x="1154820" y="3930402"/>
            <a:ext cx="360169" cy="1627198"/>
          </a:xfrm>
          <a:prstGeom prst="bentConnector3">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56" name="Rectángulo 55">
            <a:extLst>
              <a:ext uri="{FF2B5EF4-FFF2-40B4-BE49-F238E27FC236}">
                <a16:creationId xmlns:a16="http://schemas.microsoft.com/office/drawing/2014/main" id="{40190B60-55C6-415B-CBB8-693C1CFE2C87}"/>
              </a:ext>
            </a:extLst>
          </p:cNvPr>
          <p:cNvSpPr/>
          <p:nvPr/>
        </p:nvSpPr>
        <p:spPr>
          <a:xfrm>
            <a:off x="10447495" y="0"/>
            <a:ext cx="1744506" cy="622569"/>
          </a:xfrm>
          <a:prstGeom prst="rect">
            <a:avLst/>
          </a:prstGeom>
          <a:solidFill>
            <a:schemeClr val="bg1">
              <a:lumMod val="95000"/>
            </a:schemeClr>
          </a:solidFill>
          <a:effectLst>
            <a:glow rad="635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7" name="Picture 2">
            <a:extLst>
              <a:ext uri="{FF2B5EF4-FFF2-40B4-BE49-F238E27FC236}">
                <a16:creationId xmlns:a16="http://schemas.microsoft.com/office/drawing/2014/main" id="{8A41CDDE-EDFA-CA88-6BD4-6C512A4D5906}"/>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516319" y="38879"/>
            <a:ext cx="1665842" cy="541738"/>
          </a:xfrm>
          <a:prstGeom prst="rect">
            <a:avLst/>
          </a:prstGeom>
          <a:noFill/>
          <a:extLst>
            <a:ext uri="{909E8E84-426E-40DD-AFC4-6F175D3DCCD1}">
              <a14:hiddenFill xmlns:a14="http://schemas.microsoft.com/office/drawing/2010/main">
                <a:solidFill>
                  <a:srgbClr val="FFFFFF"/>
                </a:solidFill>
              </a14:hiddenFill>
            </a:ext>
          </a:extLst>
        </p:spPr>
      </p:pic>
      <p:pic>
        <p:nvPicPr>
          <p:cNvPr id="59" name="Gráfico 58">
            <a:extLst>
              <a:ext uri="{FF2B5EF4-FFF2-40B4-BE49-F238E27FC236}">
                <a16:creationId xmlns:a16="http://schemas.microsoft.com/office/drawing/2014/main" id="{F135D39A-51A2-CE3C-4268-0E7779551683}"/>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6488" y="4817806"/>
            <a:ext cx="12198487" cy="2040194"/>
          </a:xfrm>
          <a:prstGeom prst="rect">
            <a:avLst/>
          </a:prstGeom>
        </p:spPr>
      </p:pic>
    </p:spTree>
    <p:extLst>
      <p:ext uri="{BB962C8B-B14F-4D97-AF65-F5344CB8AC3E}">
        <p14:creationId xmlns:p14="http://schemas.microsoft.com/office/powerpoint/2010/main" val="41163753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24"/>
                                        </p:tgtEl>
                                        <p:attrNameLst>
                                          <p:attrName>style.visibility</p:attrName>
                                        </p:attrNameLst>
                                      </p:cBhvr>
                                      <p:to>
                                        <p:strVal val="visible"/>
                                      </p:to>
                                    </p:set>
                                    <p:animEffect transition="in" filter="barn(inVertical)">
                                      <p:cBhvr>
                                        <p:cTn id="12" dur="500"/>
                                        <p:tgtEl>
                                          <p:spTgt spid="124"/>
                                        </p:tgtEl>
                                      </p:cBhvr>
                                    </p:animEffect>
                                  </p:childTnLst>
                                </p:cTn>
                              </p:par>
                            </p:childTnLst>
                          </p:cTn>
                        </p:par>
                        <p:par>
                          <p:cTn id="13" fill="hold">
                            <p:stCondLst>
                              <p:cond delay="500"/>
                            </p:stCondLst>
                            <p:childTnLst>
                              <p:par>
                                <p:cTn id="14" presetID="16" presetClass="entr" presetSubtype="21" fill="hold" nodeType="afterEffect">
                                  <p:stCondLst>
                                    <p:cond delay="0"/>
                                  </p:stCondLst>
                                  <p:childTnLst>
                                    <p:set>
                                      <p:cBhvr>
                                        <p:cTn id="15" dur="1" fill="hold">
                                          <p:stCondLst>
                                            <p:cond delay="0"/>
                                          </p:stCondLst>
                                        </p:cTn>
                                        <p:tgtEl>
                                          <p:spTgt spid="125"/>
                                        </p:tgtEl>
                                        <p:attrNameLst>
                                          <p:attrName>style.visibility</p:attrName>
                                        </p:attrNameLst>
                                      </p:cBhvr>
                                      <p:to>
                                        <p:strVal val="visible"/>
                                      </p:to>
                                    </p:set>
                                    <p:animEffect transition="in" filter="barn(inVertical)">
                                      <p:cBhvr>
                                        <p:cTn id="16" dur="500"/>
                                        <p:tgtEl>
                                          <p:spTgt spid="125"/>
                                        </p:tgtEl>
                                      </p:cBhvr>
                                    </p:animEffect>
                                  </p:childTnLst>
                                </p:cTn>
                              </p:par>
                              <p:par>
                                <p:cTn id="17" presetID="16" presetClass="entr" presetSubtype="21" fill="hold" grpId="0" nodeType="withEffect">
                                  <p:stCondLst>
                                    <p:cond delay="0"/>
                                  </p:stCondLst>
                                  <p:childTnLst>
                                    <p:set>
                                      <p:cBhvr>
                                        <p:cTn id="18" dur="1" fill="hold">
                                          <p:stCondLst>
                                            <p:cond delay="0"/>
                                          </p:stCondLst>
                                        </p:cTn>
                                        <p:tgtEl>
                                          <p:spTgt spid="123"/>
                                        </p:tgtEl>
                                        <p:attrNameLst>
                                          <p:attrName>style.visibility</p:attrName>
                                        </p:attrNameLst>
                                      </p:cBhvr>
                                      <p:to>
                                        <p:strVal val="visible"/>
                                      </p:to>
                                    </p:set>
                                    <p:animEffect transition="in" filter="barn(inVertical)">
                                      <p:cBhvr>
                                        <p:cTn id="19" dur="500"/>
                                        <p:tgtEl>
                                          <p:spTgt spid="123"/>
                                        </p:tgtEl>
                                      </p:cBhvr>
                                    </p:animEffect>
                                  </p:childTnLst>
                                </p:cTn>
                              </p:par>
                            </p:childTnLst>
                          </p:cTn>
                        </p:par>
                        <p:par>
                          <p:cTn id="20" fill="hold">
                            <p:stCondLst>
                              <p:cond delay="1000"/>
                            </p:stCondLst>
                            <p:childTnLst>
                              <p:par>
                                <p:cTn id="21" presetID="16" presetClass="entr" presetSubtype="21" fill="hold" nodeType="afterEffect">
                                  <p:stCondLst>
                                    <p:cond delay="0"/>
                                  </p:stCondLst>
                                  <p:childTnLst>
                                    <p:set>
                                      <p:cBhvr>
                                        <p:cTn id="22" dur="1" fill="hold">
                                          <p:stCondLst>
                                            <p:cond delay="0"/>
                                          </p:stCondLst>
                                        </p:cTn>
                                        <p:tgtEl>
                                          <p:spTgt spid="126"/>
                                        </p:tgtEl>
                                        <p:attrNameLst>
                                          <p:attrName>style.visibility</p:attrName>
                                        </p:attrNameLst>
                                      </p:cBhvr>
                                      <p:to>
                                        <p:strVal val="visible"/>
                                      </p:to>
                                    </p:set>
                                    <p:animEffect transition="in" filter="barn(inVertical)">
                                      <p:cBhvr>
                                        <p:cTn id="23" dur="500"/>
                                        <p:tgtEl>
                                          <p:spTgt spid="126"/>
                                        </p:tgtEl>
                                      </p:cBhvr>
                                    </p:animEffect>
                                  </p:childTnLst>
                                </p:cTn>
                              </p:par>
                              <p:par>
                                <p:cTn id="24" presetID="16" presetClass="entr" presetSubtype="21" fill="hold" grpId="0" nodeType="withEffect">
                                  <p:stCondLst>
                                    <p:cond delay="0"/>
                                  </p:stCondLst>
                                  <p:childTnLst>
                                    <p:set>
                                      <p:cBhvr>
                                        <p:cTn id="25" dur="1" fill="hold">
                                          <p:stCondLst>
                                            <p:cond delay="0"/>
                                          </p:stCondLst>
                                        </p:cTn>
                                        <p:tgtEl>
                                          <p:spTgt spid="122"/>
                                        </p:tgtEl>
                                        <p:attrNameLst>
                                          <p:attrName>style.visibility</p:attrName>
                                        </p:attrNameLst>
                                      </p:cBhvr>
                                      <p:to>
                                        <p:strVal val="visible"/>
                                      </p:to>
                                    </p:set>
                                    <p:animEffect transition="in" filter="barn(inVertical)">
                                      <p:cBhvr>
                                        <p:cTn id="26" dur="500"/>
                                        <p:tgtEl>
                                          <p:spTgt spid="122"/>
                                        </p:tgtEl>
                                      </p:cBhvr>
                                    </p:animEffect>
                                  </p:childTnLst>
                                </p:cTn>
                              </p:par>
                            </p:childTnLst>
                          </p:cTn>
                        </p:par>
                        <p:par>
                          <p:cTn id="27" fill="hold">
                            <p:stCondLst>
                              <p:cond delay="1500"/>
                            </p:stCondLst>
                            <p:childTnLst>
                              <p:par>
                                <p:cTn id="28" presetID="16" presetClass="entr" presetSubtype="21" fill="hold" nodeType="afterEffect">
                                  <p:stCondLst>
                                    <p:cond delay="0"/>
                                  </p:stCondLst>
                                  <p:childTnLst>
                                    <p:set>
                                      <p:cBhvr>
                                        <p:cTn id="29" dur="1" fill="hold">
                                          <p:stCondLst>
                                            <p:cond delay="0"/>
                                          </p:stCondLst>
                                        </p:cTn>
                                        <p:tgtEl>
                                          <p:spTgt spid="127"/>
                                        </p:tgtEl>
                                        <p:attrNameLst>
                                          <p:attrName>style.visibility</p:attrName>
                                        </p:attrNameLst>
                                      </p:cBhvr>
                                      <p:to>
                                        <p:strVal val="visible"/>
                                      </p:to>
                                    </p:set>
                                    <p:animEffect transition="in" filter="barn(inVertical)">
                                      <p:cBhvr>
                                        <p:cTn id="30" dur="500"/>
                                        <p:tgtEl>
                                          <p:spTgt spid="127"/>
                                        </p:tgtEl>
                                      </p:cBhvr>
                                    </p:animEffect>
                                  </p:childTnLst>
                                </p:cTn>
                              </p:par>
                              <p:par>
                                <p:cTn id="31" presetID="16" presetClass="entr" presetSubtype="21" fill="hold" grpId="0" nodeType="withEffect">
                                  <p:stCondLst>
                                    <p:cond delay="0"/>
                                  </p:stCondLst>
                                  <p:childTnLst>
                                    <p:set>
                                      <p:cBhvr>
                                        <p:cTn id="32" dur="1" fill="hold">
                                          <p:stCondLst>
                                            <p:cond delay="0"/>
                                          </p:stCondLst>
                                        </p:cTn>
                                        <p:tgtEl>
                                          <p:spTgt spid="121"/>
                                        </p:tgtEl>
                                        <p:attrNameLst>
                                          <p:attrName>style.visibility</p:attrName>
                                        </p:attrNameLst>
                                      </p:cBhvr>
                                      <p:to>
                                        <p:strVal val="visible"/>
                                      </p:to>
                                    </p:set>
                                    <p:animEffect transition="in" filter="barn(inVertical)">
                                      <p:cBhvr>
                                        <p:cTn id="33" dur="500"/>
                                        <p:tgtEl>
                                          <p:spTgt spid="121"/>
                                        </p:tgtEl>
                                      </p:cBhvr>
                                    </p:animEffect>
                                  </p:childTnLst>
                                </p:cTn>
                              </p:par>
                            </p:childTnLst>
                          </p:cTn>
                        </p:par>
                        <p:par>
                          <p:cTn id="34" fill="hold">
                            <p:stCondLst>
                              <p:cond delay="2000"/>
                            </p:stCondLst>
                            <p:childTnLst>
                              <p:par>
                                <p:cTn id="35" presetID="16" presetClass="entr" presetSubtype="21" fill="hold" nodeType="afterEffect">
                                  <p:stCondLst>
                                    <p:cond delay="0"/>
                                  </p:stCondLst>
                                  <p:childTnLst>
                                    <p:set>
                                      <p:cBhvr>
                                        <p:cTn id="36" dur="1" fill="hold">
                                          <p:stCondLst>
                                            <p:cond delay="0"/>
                                          </p:stCondLst>
                                        </p:cTn>
                                        <p:tgtEl>
                                          <p:spTgt spid="117"/>
                                        </p:tgtEl>
                                        <p:attrNameLst>
                                          <p:attrName>style.visibility</p:attrName>
                                        </p:attrNameLst>
                                      </p:cBhvr>
                                      <p:to>
                                        <p:strVal val="visible"/>
                                      </p:to>
                                    </p:set>
                                    <p:animEffect transition="in" filter="barn(inVertical)">
                                      <p:cBhvr>
                                        <p:cTn id="37" dur="500"/>
                                        <p:tgtEl>
                                          <p:spTgt spid="117"/>
                                        </p:tgtEl>
                                      </p:cBhvr>
                                    </p:animEffect>
                                  </p:childTnLst>
                                </p:cTn>
                              </p:par>
                              <p:par>
                                <p:cTn id="38" presetID="16" presetClass="entr" presetSubtype="21" fill="hold" grpId="0" nodeType="withEffect">
                                  <p:stCondLst>
                                    <p:cond delay="0"/>
                                  </p:stCondLst>
                                  <p:childTnLst>
                                    <p:set>
                                      <p:cBhvr>
                                        <p:cTn id="39" dur="1" fill="hold">
                                          <p:stCondLst>
                                            <p:cond delay="0"/>
                                          </p:stCondLst>
                                        </p:cTn>
                                        <p:tgtEl>
                                          <p:spTgt spid="32"/>
                                        </p:tgtEl>
                                        <p:attrNameLst>
                                          <p:attrName>style.visibility</p:attrName>
                                        </p:attrNameLst>
                                      </p:cBhvr>
                                      <p:to>
                                        <p:strVal val="visible"/>
                                      </p:to>
                                    </p:set>
                                    <p:animEffect transition="in" filter="barn(inVertical)">
                                      <p:cBhvr>
                                        <p:cTn id="40" dur="500"/>
                                        <p:tgtEl>
                                          <p:spTgt spid="32"/>
                                        </p:tgtEl>
                                      </p:cBhvr>
                                    </p:animEffect>
                                  </p:childTnLst>
                                </p:cTn>
                              </p:par>
                            </p:childTnLst>
                          </p:cTn>
                        </p:par>
                        <p:par>
                          <p:cTn id="41" fill="hold">
                            <p:stCondLst>
                              <p:cond delay="2500"/>
                            </p:stCondLst>
                            <p:childTnLst>
                              <p:par>
                                <p:cTn id="42" presetID="16" presetClass="entr" presetSubtype="21" fill="hold" nodeType="afterEffect">
                                  <p:stCondLst>
                                    <p:cond delay="0"/>
                                  </p:stCondLst>
                                  <p:childTnLst>
                                    <p:set>
                                      <p:cBhvr>
                                        <p:cTn id="43" dur="1" fill="hold">
                                          <p:stCondLst>
                                            <p:cond delay="0"/>
                                          </p:stCondLst>
                                        </p:cTn>
                                        <p:tgtEl>
                                          <p:spTgt spid="54"/>
                                        </p:tgtEl>
                                        <p:attrNameLst>
                                          <p:attrName>style.visibility</p:attrName>
                                        </p:attrNameLst>
                                      </p:cBhvr>
                                      <p:to>
                                        <p:strVal val="visible"/>
                                      </p:to>
                                    </p:set>
                                    <p:animEffect transition="in" filter="barn(inVertical)">
                                      <p:cBhvr>
                                        <p:cTn id="44" dur="500"/>
                                        <p:tgtEl>
                                          <p:spTgt spid="54"/>
                                        </p:tgtEl>
                                      </p:cBhvr>
                                    </p:animEffect>
                                  </p:childTnLst>
                                </p:cTn>
                              </p:par>
                              <p:par>
                                <p:cTn id="45" presetID="16" presetClass="entr" presetSubtype="21" fill="hold" nodeType="withEffect">
                                  <p:stCondLst>
                                    <p:cond delay="0"/>
                                  </p:stCondLst>
                                  <p:childTnLst>
                                    <p:set>
                                      <p:cBhvr>
                                        <p:cTn id="46" dur="1" fill="hold">
                                          <p:stCondLst>
                                            <p:cond delay="0"/>
                                          </p:stCondLst>
                                        </p:cTn>
                                        <p:tgtEl>
                                          <p:spTgt spid="25"/>
                                        </p:tgtEl>
                                        <p:attrNameLst>
                                          <p:attrName>style.visibility</p:attrName>
                                        </p:attrNameLst>
                                      </p:cBhvr>
                                      <p:to>
                                        <p:strVal val="visible"/>
                                      </p:to>
                                    </p:set>
                                    <p:animEffect transition="in" filter="barn(inVertical)">
                                      <p:cBhvr>
                                        <p:cTn id="47" dur="500"/>
                                        <p:tgtEl>
                                          <p:spTgt spid="25"/>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nodeType="clickEffect">
                                  <p:stCondLst>
                                    <p:cond delay="0"/>
                                  </p:stCondLst>
                                  <p:childTnLst>
                                    <p:set>
                                      <p:cBhvr>
                                        <p:cTn id="51" dur="1" fill="hold">
                                          <p:stCondLst>
                                            <p:cond delay="0"/>
                                          </p:stCondLst>
                                        </p:cTn>
                                        <p:tgtEl>
                                          <p:spTgt spid="132"/>
                                        </p:tgtEl>
                                        <p:attrNameLst>
                                          <p:attrName>style.visibility</p:attrName>
                                        </p:attrNameLst>
                                      </p:cBhvr>
                                      <p:to>
                                        <p:strVal val="visible"/>
                                      </p:to>
                                    </p:set>
                                    <p:animEffect transition="in" filter="barn(inVertical)">
                                      <p:cBhvr>
                                        <p:cTn id="52" dur="500"/>
                                        <p:tgtEl>
                                          <p:spTgt spid="132"/>
                                        </p:tgtEl>
                                      </p:cBhvr>
                                    </p:animEffect>
                                  </p:childTnLst>
                                </p:cTn>
                              </p:par>
                            </p:childTnLst>
                          </p:cTn>
                        </p:par>
                        <p:par>
                          <p:cTn id="53" fill="hold">
                            <p:stCondLst>
                              <p:cond delay="500"/>
                            </p:stCondLst>
                            <p:childTnLst>
                              <p:par>
                                <p:cTn id="54" presetID="16" presetClass="entr" presetSubtype="21" fill="hold" nodeType="afterEffect">
                                  <p:stCondLst>
                                    <p:cond delay="0"/>
                                  </p:stCondLst>
                                  <p:childTnLst>
                                    <p:set>
                                      <p:cBhvr>
                                        <p:cTn id="55" dur="1" fill="hold">
                                          <p:stCondLst>
                                            <p:cond delay="0"/>
                                          </p:stCondLst>
                                        </p:cTn>
                                        <p:tgtEl>
                                          <p:spTgt spid="133"/>
                                        </p:tgtEl>
                                        <p:attrNameLst>
                                          <p:attrName>style.visibility</p:attrName>
                                        </p:attrNameLst>
                                      </p:cBhvr>
                                      <p:to>
                                        <p:strVal val="visible"/>
                                      </p:to>
                                    </p:set>
                                    <p:animEffect transition="in" filter="barn(inVertical)">
                                      <p:cBhvr>
                                        <p:cTn id="56" dur="500"/>
                                        <p:tgtEl>
                                          <p:spTgt spid="133"/>
                                        </p:tgtEl>
                                      </p:cBhvr>
                                    </p:animEffect>
                                  </p:childTnLst>
                                </p:cTn>
                              </p:par>
                              <p:par>
                                <p:cTn id="57" presetID="16" presetClass="entr" presetSubtype="21" fill="hold" grpId="0" nodeType="withEffect">
                                  <p:stCondLst>
                                    <p:cond delay="0"/>
                                  </p:stCondLst>
                                  <p:childTnLst>
                                    <p:set>
                                      <p:cBhvr>
                                        <p:cTn id="58" dur="1" fill="hold">
                                          <p:stCondLst>
                                            <p:cond delay="0"/>
                                          </p:stCondLst>
                                        </p:cTn>
                                        <p:tgtEl>
                                          <p:spTgt spid="131"/>
                                        </p:tgtEl>
                                        <p:attrNameLst>
                                          <p:attrName>style.visibility</p:attrName>
                                        </p:attrNameLst>
                                      </p:cBhvr>
                                      <p:to>
                                        <p:strVal val="visible"/>
                                      </p:to>
                                    </p:set>
                                    <p:animEffect transition="in" filter="barn(inVertical)">
                                      <p:cBhvr>
                                        <p:cTn id="59" dur="500"/>
                                        <p:tgtEl>
                                          <p:spTgt spid="131"/>
                                        </p:tgtEl>
                                      </p:cBhvr>
                                    </p:animEffect>
                                  </p:childTnLst>
                                </p:cTn>
                              </p:par>
                            </p:childTnLst>
                          </p:cTn>
                        </p:par>
                        <p:par>
                          <p:cTn id="60" fill="hold">
                            <p:stCondLst>
                              <p:cond delay="1000"/>
                            </p:stCondLst>
                            <p:childTnLst>
                              <p:par>
                                <p:cTn id="61" presetID="16" presetClass="entr" presetSubtype="21" fill="hold" nodeType="afterEffect">
                                  <p:stCondLst>
                                    <p:cond delay="0"/>
                                  </p:stCondLst>
                                  <p:childTnLst>
                                    <p:set>
                                      <p:cBhvr>
                                        <p:cTn id="62" dur="1" fill="hold">
                                          <p:stCondLst>
                                            <p:cond delay="0"/>
                                          </p:stCondLst>
                                        </p:cTn>
                                        <p:tgtEl>
                                          <p:spTgt spid="134"/>
                                        </p:tgtEl>
                                        <p:attrNameLst>
                                          <p:attrName>style.visibility</p:attrName>
                                        </p:attrNameLst>
                                      </p:cBhvr>
                                      <p:to>
                                        <p:strVal val="visible"/>
                                      </p:to>
                                    </p:set>
                                    <p:animEffect transition="in" filter="barn(inVertical)">
                                      <p:cBhvr>
                                        <p:cTn id="63" dur="500"/>
                                        <p:tgtEl>
                                          <p:spTgt spid="134"/>
                                        </p:tgtEl>
                                      </p:cBhvr>
                                    </p:animEffect>
                                  </p:childTnLst>
                                </p:cTn>
                              </p:par>
                              <p:par>
                                <p:cTn id="64" presetID="16" presetClass="entr" presetSubtype="21" fill="hold" grpId="0" nodeType="withEffect">
                                  <p:stCondLst>
                                    <p:cond delay="0"/>
                                  </p:stCondLst>
                                  <p:childTnLst>
                                    <p:set>
                                      <p:cBhvr>
                                        <p:cTn id="65" dur="1" fill="hold">
                                          <p:stCondLst>
                                            <p:cond delay="0"/>
                                          </p:stCondLst>
                                        </p:cTn>
                                        <p:tgtEl>
                                          <p:spTgt spid="130"/>
                                        </p:tgtEl>
                                        <p:attrNameLst>
                                          <p:attrName>style.visibility</p:attrName>
                                        </p:attrNameLst>
                                      </p:cBhvr>
                                      <p:to>
                                        <p:strVal val="visible"/>
                                      </p:to>
                                    </p:set>
                                    <p:animEffect transition="in" filter="barn(inVertical)">
                                      <p:cBhvr>
                                        <p:cTn id="66" dur="500"/>
                                        <p:tgtEl>
                                          <p:spTgt spid="130"/>
                                        </p:tgtEl>
                                      </p:cBhvr>
                                    </p:animEffect>
                                  </p:childTnLst>
                                </p:cTn>
                              </p:par>
                            </p:childTnLst>
                          </p:cTn>
                        </p:par>
                        <p:par>
                          <p:cTn id="67" fill="hold">
                            <p:stCondLst>
                              <p:cond delay="1500"/>
                            </p:stCondLst>
                            <p:childTnLst>
                              <p:par>
                                <p:cTn id="68" presetID="16" presetClass="entr" presetSubtype="21" fill="hold" nodeType="afterEffect">
                                  <p:stCondLst>
                                    <p:cond delay="0"/>
                                  </p:stCondLst>
                                  <p:childTnLst>
                                    <p:set>
                                      <p:cBhvr>
                                        <p:cTn id="69" dur="1" fill="hold">
                                          <p:stCondLst>
                                            <p:cond delay="0"/>
                                          </p:stCondLst>
                                        </p:cTn>
                                        <p:tgtEl>
                                          <p:spTgt spid="135"/>
                                        </p:tgtEl>
                                        <p:attrNameLst>
                                          <p:attrName>style.visibility</p:attrName>
                                        </p:attrNameLst>
                                      </p:cBhvr>
                                      <p:to>
                                        <p:strVal val="visible"/>
                                      </p:to>
                                    </p:set>
                                    <p:animEffect transition="in" filter="barn(inVertical)">
                                      <p:cBhvr>
                                        <p:cTn id="70" dur="500"/>
                                        <p:tgtEl>
                                          <p:spTgt spid="135"/>
                                        </p:tgtEl>
                                      </p:cBhvr>
                                    </p:animEffect>
                                  </p:childTnLst>
                                </p:cTn>
                              </p:par>
                              <p:par>
                                <p:cTn id="71" presetID="16" presetClass="entr" presetSubtype="21" fill="hold" grpId="0" nodeType="withEffect">
                                  <p:stCondLst>
                                    <p:cond delay="0"/>
                                  </p:stCondLst>
                                  <p:childTnLst>
                                    <p:set>
                                      <p:cBhvr>
                                        <p:cTn id="72" dur="1" fill="hold">
                                          <p:stCondLst>
                                            <p:cond delay="0"/>
                                          </p:stCondLst>
                                        </p:cTn>
                                        <p:tgtEl>
                                          <p:spTgt spid="129"/>
                                        </p:tgtEl>
                                        <p:attrNameLst>
                                          <p:attrName>style.visibility</p:attrName>
                                        </p:attrNameLst>
                                      </p:cBhvr>
                                      <p:to>
                                        <p:strVal val="visible"/>
                                      </p:to>
                                    </p:set>
                                    <p:animEffect transition="in" filter="barn(inVertical)">
                                      <p:cBhvr>
                                        <p:cTn id="73" dur="500"/>
                                        <p:tgtEl>
                                          <p:spTgt spid="129"/>
                                        </p:tgtEl>
                                      </p:cBhvr>
                                    </p:animEffect>
                                  </p:childTnLst>
                                </p:cTn>
                              </p:par>
                            </p:childTnLst>
                          </p:cTn>
                        </p:par>
                        <p:par>
                          <p:cTn id="74" fill="hold">
                            <p:stCondLst>
                              <p:cond delay="2000"/>
                            </p:stCondLst>
                            <p:childTnLst>
                              <p:par>
                                <p:cTn id="75" presetID="16" presetClass="entr" presetSubtype="21" fill="hold" nodeType="afterEffect">
                                  <p:stCondLst>
                                    <p:cond delay="0"/>
                                  </p:stCondLst>
                                  <p:childTnLst>
                                    <p:set>
                                      <p:cBhvr>
                                        <p:cTn id="76" dur="1" fill="hold">
                                          <p:stCondLst>
                                            <p:cond delay="0"/>
                                          </p:stCondLst>
                                        </p:cTn>
                                        <p:tgtEl>
                                          <p:spTgt spid="119"/>
                                        </p:tgtEl>
                                        <p:attrNameLst>
                                          <p:attrName>style.visibility</p:attrName>
                                        </p:attrNameLst>
                                      </p:cBhvr>
                                      <p:to>
                                        <p:strVal val="visible"/>
                                      </p:to>
                                    </p:set>
                                    <p:animEffect transition="in" filter="barn(inVertical)">
                                      <p:cBhvr>
                                        <p:cTn id="77" dur="500"/>
                                        <p:tgtEl>
                                          <p:spTgt spid="119"/>
                                        </p:tgtEl>
                                      </p:cBhvr>
                                    </p:animEffect>
                                  </p:childTnLst>
                                </p:cTn>
                              </p:par>
                              <p:par>
                                <p:cTn id="78" presetID="16" presetClass="entr" presetSubtype="21" fill="hold" grpId="0" nodeType="withEffect">
                                  <p:stCondLst>
                                    <p:cond delay="0"/>
                                  </p:stCondLst>
                                  <p:childTnLst>
                                    <p:set>
                                      <p:cBhvr>
                                        <p:cTn id="79" dur="1" fill="hold">
                                          <p:stCondLst>
                                            <p:cond delay="0"/>
                                          </p:stCondLst>
                                        </p:cTn>
                                        <p:tgtEl>
                                          <p:spTgt spid="34"/>
                                        </p:tgtEl>
                                        <p:attrNameLst>
                                          <p:attrName>style.visibility</p:attrName>
                                        </p:attrNameLst>
                                      </p:cBhvr>
                                      <p:to>
                                        <p:strVal val="visible"/>
                                      </p:to>
                                    </p:set>
                                    <p:animEffect transition="in" filter="barn(inVertical)">
                                      <p:cBhvr>
                                        <p:cTn id="80" dur="500"/>
                                        <p:tgtEl>
                                          <p:spTgt spid="34"/>
                                        </p:tgtEl>
                                      </p:cBhvr>
                                    </p:animEffect>
                                  </p:childTnLst>
                                </p:cTn>
                              </p:par>
                            </p:childTnLst>
                          </p:cTn>
                        </p:par>
                        <p:par>
                          <p:cTn id="81" fill="hold">
                            <p:stCondLst>
                              <p:cond delay="2500"/>
                            </p:stCondLst>
                            <p:childTnLst>
                              <p:par>
                                <p:cTn id="82" presetID="16" presetClass="entr" presetSubtype="21" fill="hold" nodeType="afterEffect">
                                  <p:stCondLst>
                                    <p:cond delay="0"/>
                                  </p:stCondLst>
                                  <p:childTnLst>
                                    <p:set>
                                      <p:cBhvr>
                                        <p:cTn id="83" dur="1" fill="hold">
                                          <p:stCondLst>
                                            <p:cond delay="0"/>
                                          </p:stCondLst>
                                        </p:cTn>
                                        <p:tgtEl>
                                          <p:spTgt spid="58"/>
                                        </p:tgtEl>
                                        <p:attrNameLst>
                                          <p:attrName>style.visibility</p:attrName>
                                        </p:attrNameLst>
                                      </p:cBhvr>
                                      <p:to>
                                        <p:strVal val="visible"/>
                                      </p:to>
                                    </p:set>
                                    <p:animEffect transition="in" filter="barn(inVertical)">
                                      <p:cBhvr>
                                        <p:cTn id="84" dur="500"/>
                                        <p:tgtEl>
                                          <p:spTgt spid="58"/>
                                        </p:tgtEl>
                                      </p:cBhvr>
                                    </p:animEffect>
                                  </p:childTnLst>
                                </p:cTn>
                              </p:par>
                            </p:childTnLst>
                          </p:cTn>
                        </p:par>
                      </p:childTnLst>
                    </p:cTn>
                  </p:par>
                  <p:par>
                    <p:cTn id="85" fill="hold">
                      <p:stCondLst>
                        <p:cond delay="indefinite"/>
                      </p:stCondLst>
                      <p:childTnLst>
                        <p:par>
                          <p:cTn id="86" fill="hold">
                            <p:stCondLst>
                              <p:cond delay="0"/>
                            </p:stCondLst>
                            <p:childTnLst>
                              <p:par>
                                <p:cTn id="87" presetID="16" presetClass="entr" presetSubtype="21" fill="hold" nodeType="clickEffect">
                                  <p:stCondLst>
                                    <p:cond delay="0"/>
                                  </p:stCondLst>
                                  <p:childTnLst>
                                    <p:set>
                                      <p:cBhvr>
                                        <p:cTn id="88" dur="1" fill="hold">
                                          <p:stCondLst>
                                            <p:cond delay="0"/>
                                          </p:stCondLst>
                                        </p:cTn>
                                        <p:tgtEl>
                                          <p:spTgt spid="1042"/>
                                        </p:tgtEl>
                                        <p:attrNameLst>
                                          <p:attrName>style.visibility</p:attrName>
                                        </p:attrNameLst>
                                      </p:cBhvr>
                                      <p:to>
                                        <p:strVal val="visible"/>
                                      </p:to>
                                    </p:set>
                                    <p:animEffect transition="in" filter="barn(inVertical)">
                                      <p:cBhvr>
                                        <p:cTn id="89" dur="500"/>
                                        <p:tgtEl>
                                          <p:spTgt spid="1042"/>
                                        </p:tgtEl>
                                      </p:cBhvr>
                                    </p:animEffect>
                                  </p:childTnLst>
                                </p:cTn>
                              </p:par>
                            </p:childTnLst>
                          </p:cTn>
                        </p:par>
                      </p:childTnLst>
                    </p:cTn>
                  </p:par>
                  <p:par>
                    <p:cTn id="90" fill="hold">
                      <p:stCondLst>
                        <p:cond delay="indefinite"/>
                      </p:stCondLst>
                      <p:childTnLst>
                        <p:par>
                          <p:cTn id="91" fill="hold">
                            <p:stCondLst>
                              <p:cond delay="0"/>
                            </p:stCondLst>
                            <p:childTnLst>
                              <p:par>
                                <p:cTn id="92" presetID="16" presetClass="entr" presetSubtype="21" fill="hold" nodeType="clickEffect">
                                  <p:stCondLst>
                                    <p:cond delay="0"/>
                                  </p:stCondLst>
                                  <p:childTnLst>
                                    <p:set>
                                      <p:cBhvr>
                                        <p:cTn id="93" dur="1" fill="hold">
                                          <p:stCondLst>
                                            <p:cond delay="0"/>
                                          </p:stCondLst>
                                        </p:cTn>
                                        <p:tgtEl>
                                          <p:spTgt spid="1043"/>
                                        </p:tgtEl>
                                        <p:attrNameLst>
                                          <p:attrName>style.visibility</p:attrName>
                                        </p:attrNameLst>
                                      </p:cBhvr>
                                      <p:to>
                                        <p:strVal val="visible"/>
                                      </p:to>
                                    </p:set>
                                    <p:animEffect transition="in" filter="barn(inVertical)">
                                      <p:cBhvr>
                                        <p:cTn id="94" dur="500"/>
                                        <p:tgtEl>
                                          <p:spTgt spid="1043"/>
                                        </p:tgtEl>
                                      </p:cBhvr>
                                    </p:animEffect>
                                  </p:childTnLst>
                                </p:cTn>
                              </p:par>
                            </p:childTnLst>
                          </p:cTn>
                        </p:par>
                      </p:childTnLst>
                    </p:cTn>
                  </p:par>
                  <p:par>
                    <p:cTn id="95" fill="hold">
                      <p:stCondLst>
                        <p:cond delay="indefinite"/>
                      </p:stCondLst>
                      <p:childTnLst>
                        <p:par>
                          <p:cTn id="96" fill="hold">
                            <p:stCondLst>
                              <p:cond delay="0"/>
                            </p:stCondLst>
                            <p:childTnLst>
                              <p:par>
                                <p:cTn id="97" presetID="16" presetClass="entr" presetSubtype="21" fill="hold" nodeType="clickEffect">
                                  <p:stCondLst>
                                    <p:cond delay="0"/>
                                  </p:stCondLst>
                                  <p:childTnLst>
                                    <p:set>
                                      <p:cBhvr>
                                        <p:cTn id="98" dur="1" fill="hold">
                                          <p:stCondLst>
                                            <p:cond delay="0"/>
                                          </p:stCondLst>
                                        </p:cTn>
                                        <p:tgtEl>
                                          <p:spTgt spid="158"/>
                                        </p:tgtEl>
                                        <p:attrNameLst>
                                          <p:attrName>style.visibility</p:attrName>
                                        </p:attrNameLst>
                                      </p:cBhvr>
                                      <p:to>
                                        <p:strVal val="visible"/>
                                      </p:to>
                                    </p:set>
                                    <p:animEffect transition="in" filter="barn(inVertical)">
                                      <p:cBhvr>
                                        <p:cTn id="99" dur="500"/>
                                        <p:tgtEl>
                                          <p:spTgt spid="158"/>
                                        </p:tgtEl>
                                      </p:cBhvr>
                                    </p:animEffect>
                                  </p:childTnLst>
                                </p:cTn>
                              </p:par>
                              <p:par>
                                <p:cTn id="100" presetID="16" presetClass="entr" presetSubtype="21" fill="hold" nodeType="withEffect">
                                  <p:stCondLst>
                                    <p:cond delay="0"/>
                                  </p:stCondLst>
                                  <p:childTnLst>
                                    <p:set>
                                      <p:cBhvr>
                                        <p:cTn id="101" dur="1" fill="hold">
                                          <p:stCondLst>
                                            <p:cond delay="0"/>
                                          </p:stCondLst>
                                        </p:cTn>
                                        <p:tgtEl>
                                          <p:spTgt spid="163"/>
                                        </p:tgtEl>
                                        <p:attrNameLst>
                                          <p:attrName>style.visibility</p:attrName>
                                        </p:attrNameLst>
                                      </p:cBhvr>
                                      <p:to>
                                        <p:strVal val="visible"/>
                                      </p:to>
                                    </p:set>
                                    <p:animEffect transition="in" filter="barn(inVertical)">
                                      <p:cBhvr>
                                        <p:cTn id="102" dur="500"/>
                                        <p:tgtEl>
                                          <p:spTgt spid="163"/>
                                        </p:tgtEl>
                                      </p:cBhvr>
                                    </p:animEffect>
                                  </p:childTnLst>
                                </p:cTn>
                              </p:par>
                            </p:childTnLst>
                          </p:cTn>
                        </p:par>
                        <p:par>
                          <p:cTn id="103" fill="hold">
                            <p:stCondLst>
                              <p:cond delay="500"/>
                            </p:stCondLst>
                            <p:childTnLst>
                              <p:par>
                                <p:cTn id="104" presetID="16" presetClass="entr" presetSubtype="21" fill="hold" nodeType="afterEffect">
                                  <p:stCondLst>
                                    <p:cond delay="0"/>
                                  </p:stCondLst>
                                  <p:childTnLst>
                                    <p:set>
                                      <p:cBhvr>
                                        <p:cTn id="105" dur="1" fill="hold">
                                          <p:stCondLst>
                                            <p:cond delay="0"/>
                                          </p:stCondLst>
                                        </p:cTn>
                                        <p:tgtEl>
                                          <p:spTgt spid="159"/>
                                        </p:tgtEl>
                                        <p:attrNameLst>
                                          <p:attrName>style.visibility</p:attrName>
                                        </p:attrNameLst>
                                      </p:cBhvr>
                                      <p:to>
                                        <p:strVal val="visible"/>
                                      </p:to>
                                    </p:set>
                                    <p:animEffect transition="in" filter="barn(inVertical)">
                                      <p:cBhvr>
                                        <p:cTn id="106" dur="500"/>
                                        <p:tgtEl>
                                          <p:spTgt spid="159"/>
                                        </p:tgtEl>
                                      </p:cBhvr>
                                    </p:animEffect>
                                  </p:childTnLst>
                                </p:cTn>
                              </p:par>
                              <p:par>
                                <p:cTn id="107" presetID="16" presetClass="entr" presetSubtype="21" fill="hold" nodeType="withEffect">
                                  <p:stCondLst>
                                    <p:cond delay="0"/>
                                  </p:stCondLst>
                                  <p:childTnLst>
                                    <p:set>
                                      <p:cBhvr>
                                        <p:cTn id="108" dur="1" fill="hold">
                                          <p:stCondLst>
                                            <p:cond delay="0"/>
                                          </p:stCondLst>
                                        </p:cTn>
                                        <p:tgtEl>
                                          <p:spTgt spid="164"/>
                                        </p:tgtEl>
                                        <p:attrNameLst>
                                          <p:attrName>style.visibility</p:attrName>
                                        </p:attrNameLst>
                                      </p:cBhvr>
                                      <p:to>
                                        <p:strVal val="visible"/>
                                      </p:to>
                                    </p:set>
                                    <p:animEffect transition="in" filter="barn(inVertical)">
                                      <p:cBhvr>
                                        <p:cTn id="109" dur="500"/>
                                        <p:tgtEl>
                                          <p:spTgt spid="164"/>
                                        </p:tgtEl>
                                      </p:cBhvr>
                                    </p:animEffect>
                                  </p:childTnLst>
                                </p:cTn>
                              </p:par>
                            </p:childTnLst>
                          </p:cTn>
                        </p:par>
                        <p:par>
                          <p:cTn id="110" fill="hold">
                            <p:stCondLst>
                              <p:cond delay="1000"/>
                            </p:stCondLst>
                            <p:childTnLst>
                              <p:par>
                                <p:cTn id="111" presetID="16" presetClass="entr" presetSubtype="21" fill="hold" nodeType="afterEffect">
                                  <p:stCondLst>
                                    <p:cond delay="0"/>
                                  </p:stCondLst>
                                  <p:childTnLst>
                                    <p:set>
                                      <p:cBhvr>
                                        <p:cTn id="112" dur="1" fill="hold">
                                          <p:stCondLst>
                                            <p:cond delay="0"/>
                                          </p:stCondLst>
                                        </p:cTn>
                                        <p:tgtEl>
                                          <p:spTgt spid="160"/>
                                        </p:tgtEl>
                                        <p:attrNameLst>
                                          <p:attrName>style.visibility</p:attrName>
                                        </p:attrNameLst>
                                      </p:cBhvr>
                                      <p:to>
                                        <p:strVal val="visible"/>
                                      </p:to>
                                    </p:set>
                                    <p:animEffect transition="in" filter="barn(inVertical)">
                                      <p:cBhvr>
                                        <p:cTn id="113" dur="500"/>
                                        <p:tgtEl>
                                          <p:spTgt spid="160"/>
                                        </p:tgtEl>
                                      </p:cBhvr>
                                    </p:animEffect>
                                  </p:childTnLst>
                                </p:cTn>
                              </p:par>
                              <p:par>
                                <p:cTn id="114" presetID="16" presetClass="entr" presetSubtype="21" fill="hold" nodeType="withEffect">
                                  <p:stCondLst>
                                    <p:cond delay="0"/>
                                  </p:stCondLst>
                                  <p:childTnLst>
                                    <p:set>
                                      <p:cBhvr>
                                        <p:cTn id="115" dur="1" fill="hold">
                                          <p:stCondLst>
                                            <p:cond delay="0"/>
                                          </p:stCondLst>
                                        </p:cTn>
                                        <p:tgtEl>
                                          <p:spTgt spid="165"/>
                                        </p:tgtEl>
                                        <p:attrNameLst>
                                          <p:attrName>style.visibility</p:attrName>
                                        </p:attrNameLst>
                                      </p:cBhvr>
                                      <p:to>
                                        <p:strVal val="visible"/>
                                      </p:to>
                                    </p:set>
                                    <p:animEffect transition="in" filter="barn(inVertical)">
                                      <p:cBhvr>
                                        <p:cTn id="116" dur="500"/>
                                        <p:tgtEl>
                                          <p:spTgt spid="165"/>
                                        </p:tgtEl>
                                      </p:cBhvr>
                                    </p:animEffect>
                                  </p:childTnLst>
                                </p:cTn>
                              </p:par>
                            </p:childTnLst>
                          </p:cTn>
                        </p:par>
                        <p:par>
                          <p:cTn id="117" fill="hold">
                            <p:stCondLst>
                              <p:cond delay="1500"/>
                            </p:stCondLst>
                            <p:childTnLst>
                              <p:par>
                                <p:cTn id="118" presetID="16" presetClass="entr" presetSubtype="21" fill="hold" nodeType="afterEffect">
                                  <p:stCondLst>
                                    <p:cond delay="0"/>
                                  </p:stCondLst>
                                  <p:childTnLst>
                                    <p:set>
                                      <p:cBhvr>
                                        <p:cTn id="119" dur="1" fill="hold">
                                          <p:stCondLst>
                                            <p:cond delay="0"/>
                                          </p:stCondLst>
                                        </p:cTn>
                                        <p:tgtEl>
                                          <p:spTgt spid="161"/>
                                        </p:tgtEl>
                                        <p:attrNameLst>
                                          <p:attrName>style.visibility</p:attrName>
                                        </p:attrNameLst>
                                      </p:cBhvr>
                                      <p:to>
                                        <p:strVal val="visible"/>
                                      </p:to>
                                    </p:set>
                                    <p:animEffect transition="in" filter="barn(inVertical)">
                                      <p:cBhvr>
                                        <p:cTn id="120" dur="500"/>
                                        <p:tgtEl>
                                          <p:spTgt spid="161"/>
                                        </p:tgtEl>
                                      </p:cBhvr>
                                    </p:animEffect>
                                  </p:childTnLst>
                                </p:cTn>
                              </p:par>
                              <p:par>
                                <p:cTn id="121" presetID="16" presetClass="entr" presetSubtype="21" fill="hold" nodeType="withEffect">
                                  <p:stCondLst>
                                    <p:cond delay="0"/>
                                  </p:stCondLst>
                                  <p:childTnLst>
                                    <p:set>
                                      <p:cBhvr>
                                        <p:cTn id="122" dur="1" fill="hold">
                                          <p:stCondLst>
                                            <p:cond delay="0"/>
                                          </p:stCondLst>
                                        </p:cTn>
                                        <p:tgtEl>
                                          <p:spTgt spid="166"/>
                                        </p:tgtEl>
                                        <p:attrNameLst>
                                          <p:attrName>style.visibility</p:attrName>
                                        </p:attrNameLst>
                                      </p:cBhvr>
                                      <p:to>
                                        <p:strVal val="visible"/>
                                      </p:to>
                                    </p:set>
                                    <p:animEffect transition="in" filter="barn(inVertical)">
                                      <p:cBhvr>
                                        <p:cTn id="123" dur="500"/>
                                        <p:tgtEl>
                                          <p:spTgt spid="166"/>
                                        </p:tgtEl>
                                      </p:cBhvr>
                                    </p:animEffect>
                                  </p:childTnLst>
                                </p:cTn>
                              </p:par>
                            </p:childTnLst>
                          </p:cTn>
                        </p:par>
                        <p:par>
                          <p:cTn id="124" fill="hold">
                            <p:stCondLst>
                              <p:cond delay="2000"/>
                            </p:stCondLst>
                            <p:childTnLst>
                              <p:par>
                                <p:cTn id="125" presetID="16" presetClass="entr" presetSubtype="21" fill="hold" nodeType="afterEffect">
                                  <p:stCondLst>
                                    <p:cond delay="0"/>
                                  </p:stCondLst>
                                  <p:childTnLst>
                                    <p:set>
                                      <p:cBhvr>
                                        <p:cTn id="126" dur="1" fill="hold">
                                          <p:stCondLst>
                                            <p:cond delay="0"/>
                                          </p:stCondLst>
                                        </p:cTn>
                                        <p:tgtEl>
                                          <p:spTgt spid="172"/>
                                        </p:tgtEl>
                                        <p:attrNameLst>
                                          <p:attrName>style.visibility</p:attrName>
                                        </p:attrNameLst>
                                      </p:cBhvr>
                                      <p:to>
                                        <p:strVal val="visible"/>
                                      </p:to>
                                    </p:set>
                                    <p:animEffect transition="in" filter="barn(inVertical)">
                                      <p:cBhvr>
                                        <p:cTn id="127" dur="500"/>
                                        <p:tgtEl>
                                          <p:spTgt spid="172"/>
                                        </p:tgtEl>
                                      </p:cBhvr>
                                    </p:animEffect>
                                  </p:childTnLst>
                                </p:cTn>
                              </p:par>
                              <p:par>
                                <p:cTn id="128" presetID="16" presetClass="entr" presetSubtype="21" fill="hold" nodeType="withEffect">
                                  <p:stCondLst>
                                    <p:cond delay="0"/>
                                  </p:stCondLst>
                                  <p:childTnLst>
                                    <p:set>
                                      <p:cBhvr>
                                        <p:cTn id="129" dur="1" fill="hold">
                                          <p:stCondLst>
                                            <p:cond delay="0"/>
                                          </p:stCondLst>
                                        </p:cTn>
                                        <p:tgtEl>
                                          <p:spTgt spid="173"/>
                                        </p:tgtEl>
                                        <p:attrNameLst>
                                          <p:attrName>style.visibility</p:attrName>
                                        </p:attrNameLst>
                                      </p:cBhvr>
                                      <p:to>
                                        <p:strVal val="visible"/>
                                      </p:to>
                                    </p:set>
                                    <p:animEffect transition="in" filter="barn(inVertical)">
                                      <p:cBhvr>
                                        <p:cTn id="130" dur="500"/>
                                        <p:tgtEl>
                                          <p:spTgt spid="173"/>
                                        </p:tgtEl>
                                      </p:cBhvr>
                                    </p:animEffect>
                                  </p:childTnLst>
                                </p:cTn>
                              </p:par>
                            </p:childTnLst>
                          </p:cTn>
                        </p:par>
                      </p:childTnLst>
                    </p:cTn>
                  </p:par>
                  <p:par>
                    <p:cTn id="131" fill="hold">
                      <p:stCondLst>
                        <p:cond delay="indefinite"/>
                      </p:stCondLst>
                      <p:childTnLst>
                        <p:par>
                          <p:cTn id="132" fill="hold">
                            <p:stCondLst>
                              <p:cond delay="0"/>
                            </p:stCondLst>
                            <p:childTnLst>
                              <p:par>
                                <p:cTn id="133" presetID="16" presetClass="entr" presetSubtype="21" fill="hold" nodeType="clickEffect">
                                  <p:stCondLst>
                                    <p:cond delay="0"/>
                                  </p:stCondLst>
                                  <p:childTnLst>
                                    <p:set>
                                      <p:cBhvr>
                                        <p:cTn id="134" dur="1" fill="hold">
                                          <p:stCondLst>
                                            <p:cond delay="0"/>
                                          </p:stCondLst>
                                        </p:cTn>
                                        <p:tgtEl>
                                          <p:spTgt spid="1033"/>
                                        </p:tgtEl>
                                        <p:attrNameLst>
                                          <p:attrName>style.visibility</p:attrName>
                                        </p:attrNameLst>
                                      </p:cBhvr>
                                      <p:to>
                                        <p:strVal val="visible"/>
                                      </p:to>
                                    </p:set>
                                    <p:animEffect transition="in" filter="barn(inVertical)">
                                      <p:cBhvr>
                                        <p:cTn id="135" dur="500"/>
                                        <p:tgtEl>
                                          <p:spTgt spid="1033"/>
                                        </p:tgtEl>
                                      </p:cBhvr>
                                    </p:animEffect>
                                  </p:childTnLst>
                                </p:cTn>
                              </p:par>
                            </p:childTnLst>
                          </p:cTn>
                        </p:par>
                      </p:childTnLst>
                    </p:cTn>
                  </p:par>
                  <p:par>
                    <p:cTn id="136" fill="hold">
                      <p:stCondLst>
                        <p:cond delay="indefinite"/>
                      </p:stCondLst>
                      <p:childTnLst>
                        <p:par>
                          <p:cTn id="137" fill="hold">
                            <p:stCondLst>
                              <p:cond delay="0"/>
                            </p:stCondLst>
                            <p:childTnLst>
                              <p:par>
                                <p:cTn id="138" presetID="16" presetClass="exit" presetSubtype="21" fill="hold" nodeType="clickEffect">
                                  <p:stCondLst>
                                    <p:cond delay="0"/>
                                  </p:stCondLst>
                                  <p:childTnLst>
                                    <p:animEffect transition="out" filter="barn(inVertical)">
                                      <p:cBhvr>
                                        <p:cTn id="139" dur="500"/>
                                        <p:tgtEl>
                                          <p:spTgt spid="160"/>
                                        </p:tgtEl>
                                      </p:cBhvr>
                                    </p:animEffect>
                                    <p:set>
                                      <p:cBhvr>
                                        <p:cTn id="140" dur="1" fill="hold">
                                          <p:stCondLst>
                                            <p:cond delay="499"/>
                                          </p:stCondLst>
                                        </p:cTn>
                                        <p:tgtEl>
                                          <p:spTgt spid="160"/>
                                        </p:tgtEl>
                                        <p:attrNameLst>
                                          <p:attrName>style.visibility</p:attrName>
                                        </p:attrNameLst>
                                      </p:cBhvr>
                                      <p:to>
                                        <p:strVal val="hidden"/>
                                      </p:to>
                                    </p:set>
                                  </p:childTnLst>
                                </p:cTn>
                              </p:par>
                              <p:par>
                                <p:cTn id="141" presetID="16" presetClass="entr" presetSubtype="21" fill="hold" nodeType="withEffect">
                                  <p:stCondLst>
                                    <p:cond delay="0"/>
                                  </p:stCondLst>
                                  <p:childTnLst>
                                    <p:set>
                                      <p:cBhvr>
                                        <p:cTn id="142" dur="1" fill="hold">
                                          <p:stCondLst>
                                            <p:cond delay="0"/>
                                          </p:stCondLst>
                                        </p:cTn>
                                        <p:tgtEl>
                                          <p:spTgt spid="174"/>
                                        </p:tgtEl>
                                        <p:attrNameLst>
                                          <p:attrName>style.visibility</p:attrName>
                                        </p:attrNameLst>
                                      </p:cBhvr>
                                      <p:to>
                                        <p:strVal val="visible"/>
                                      </p:to>
                                    </p:set>
                                    <p:animEffect transition="in" filter="barn(inVertical)">
                                      <p:cBhvr>
                                        <p:cTn id="143" dur="500"/>
                                        <p:tgtEl>
                                          <p:spTgt spid="174"/>
                                        </p:tgtEl>
                                      </p:cBhvr>
                                    </p:animEffect>
                                  </p:childTnLst>
                                </p:cTn>
                              </p:par>
                            </p:childTnLst>
                          </p:cTn>
                        </p:par>
                      </p:childTnLst>
                    </p:cTn>
                  </p:par>
                  <p:par>
                    <p:cTn id="144" fill="hold">
                      <p:stCondLst>
                        <p:cond delay="indefinite"/>
                      </p:stCondLst>
                      <p:childTnLst>
                        <p:par>
                          <p:cTn id="145" fill="hold">
                            <p:stCondLst>
                              <p:cond delay="0"/>
                            </p:stCondLst>
                            <p:childTnLst>
                              <p:par>
                                <p:cTn id="146" presetID="16" presetClass="exit" presetSubtype="21" fill="hold" nodeType="clickEffect">
                                  <p:stCondLst>
                                    <p:cond delay="0"/>
                                  </p:stCondLst>
                                  <p:childTnLst>
                                    <p:animEffect transition="out" filter="barn(inVertical)">
                                      <p:cBhvr>
                                        <p:cTn id="147" dur="500"/>
                                        <p:tgtEl>
                                          <p:spTgt spid="126"/>
                                        </p:tgtEl>
                                      </p:cBhvr>
                                    </p:animEffect>
                                    <p:set>
                                      <p:cBhvr>
                                        <p:cTn id="148" dur="1" fill="hold">
                                          <p:stCondLst>
                                            <p:cond delay="499"/>
                                          </p:stCondLst>
                                        </p:cTn>
                                        <p:tgtEl>
                                          <p:spTgt spid="126"/>
                                        </p:tgtEl>
                                        <p:attrNameLst>
                                          <p:attrName>style.visibility</p:attrName>
                                        </p:attrNameLst>
                                      </p:cBhvr>
                                      <p:to>
                                        <p:strVal val="hidden"/>
                                      </p:to>
                                    </p:set>
                                  </p:childTnLst>
                                </p:cTn>
                              </p:par>
                              <p:par>
                                <p:cTn id="149" presetID="16" presetClass="exit" presetSubtype="21" fill="hold" nodeType="withEffect">
                                  <p:stCondLst>
                                    <p:cond delay="0"/>
                                  </p:stCondLst>
                                  <p:childTnLst>
                                    <p:animEffect transition="out" filter="barn(inVertical)">
                                      <p:cBhvr>
                                        <p:cTn id="150" dur="500"/>
                                        <p:tgtEl>
                                          <p:spTgt spid="127"/>
                                        </p:tgtEl>
                                      </p:cBhvr>
                                    </p:animEffect>
                                    <p:set>
                                      <p:cBhvr>
                                        <p:cTn id="151" dur="1" fill="hold">
                                          <p:stCondLst>
                                            <p:cond delay="499"/>
                                          </p:stCondLst>
                                        </p:cTn>
                                        <p:tgtEl>
                                          <p:spTgt spid="127"/>
                                        </p:tgtEl>
                                        <p:attrNameLst>
                                          <p:attrName>style.visibility</p:attrName>
                                        </p:attrNameLst>
                                      </p:cBhvr>
                                      <p:to>
                                        <p:strVal val="hidden"/>
                                      </p:to>
                                    </p:set>
                                  </p:childTnLst>
                                </p:cTn>
                              </p:par>
                            </p:childTnLst>
                          </p:cTn>
                        </p:par>
                      </p:childTnLst>
                    </p:cTn>
                  </p:par>
                  <p:par>
                    <p:cTn id="152" fill="hold">
                      <p:stCondLst>
                        <p:cond delay="indefinite"/>
                      </p:stCondLst>
                      <p:childTnLst>
                        <p:par>
                          <p:cTn id="153" fill="hold">
                            <p:stCondLst>
                              <p:cond delay="0"/>
                            </p:stCondLst>
                            <p:childTnLst>
                              <p:par>
                                <p:cTn id="154" presetID="16" presetClass="entr" presetSubtype="21" fill="hold" nodeType="clickEffect">
                                  <p:stCondLst>
                                    <p:cond delay="0"/>
                                  </p:stCondLst>
                                  <p:childTnLst>
                                    <p:set>
                                      <p:cBhvr>
                                        <p:cTn id="155" dur="1" fill="hold">
                                          <p:stCondLst>
                                            <p:cond delay="0"/>
                                          </p:stCondLst>
                                        </p:cTn>
                                        <p:tgtEl>
                                          <p:spTgt spid="154"/>
                                        </p:tgtEl>
                                        <p:attrNameLst>
                                          <p:attrName>style.visibility</p:attrName>
                                        </p:attrNameLst>
                                      </p:cBhvr>
                                      <p:to>
                                        <p:strVal val="visible"/>
                                      </p:to>
                                    </p:set>
                                    <p:animEffect transition="in" filter="barn(inVertical)">
                                      <p:cBhvr>
                                        <p:cTn id="156" dur="500"/>
                                        <p:tgtEl>
                                          <p:spTgt spid="154"/>
                                        </p:tgtEl>
                                      </p:cBhvr>
                                    </p:animEffect>
                                  </p:childTnLst>
                                </p:cTn>
                              </p:par>
                            </p:childTnLst>
                          </p:cTn>
                        </p:par>
                      </p:childTnLst>
                    </p:cTn>
                  </p:par>
                  <p:par>
                    <p:cTn id="157" fill="hold">
                      <p:stCondLst>
                        <p:cond delay="indefinite"/>
                      </p:stCondLst>
                      <p:childTnLst>
                        <p:par>
                          <p:cTn id="158" fill="hold">
                            <p:stCondLst>
                              <p:cond delay="0"/>
                            </p:stCondLst>
                            <p:childTnLst>
                              <p:par>
                                <p:cTn id="159" presetID="16" presetClass="entr" presetSubtype="21" fill="hold" nodeType="clickEffect">
                                  <p:stCondLst>
                                    <p:cond delay="0"/>
                                  </p:stCondLst>
                                  <p:childTnLst>
                                    <p:set>
                                      <p:cBhvr>
                                        <p:cTn id="160" dur="1" fill="hold">
                                          <p:stCondLst>
                                            <p:cond delay="0"/>
                                          </p:stCondLst>
                                        </p:cTn>
                                        <p:tgtEl>
                                          <p:spTgt spid="1037"/>
                                        </p:tgtEl>
                                        <p:attrNameLst>
                                          <p:attrName>style.visibility</p:attrName>
                                        </p:attrNameLst>
                                      </p:cBhvr>
                                      <p:to>
                                        <p:strVal val="visible"/>
                                      </p:to>
                                    </p:set>
                                    <p:animEffect transition="in" filter="barn(inVertical)">
                                      <p:cBhvr>
                                        <p:cTn id="161" dur="500"/>
                                        <p:tgtEl>
                                          <p:spTgt spid="1037"/>
                                        </p:tgtEl>
                                      </p:cBhvr>
                                    </p:animEffect>
                                  </p:childTnLst>
                                </p:cTn>
                              </p:par>
                              <p:par>
                                <p:cTn id="162" presetID="16" presetClass="entr" presetSubtype="21" fill="hold" nodeType="withEffect">
                                  <p:stCondLst>
                                    <p:cond delay="0"/>
                                  </p:stCondLst>
                                  <p:childTnLst>
                                    <p:set>
                                      <p:cBhvr>
                                        <p:cTn id="163" dur="1" fill="hold">
                                          <p:stCondLst>
                                            <p:cond delay="0"/>
                                          </p:stCondLst>
                                        </p:cTn>
                                        <p:tgtEl>
                                          <p:spTgt spid="1032"/>
                                        </p:tgtEl>
                                        <p:attrNameLst>
                                          <p:attrName>style.visibility</p:attrName>
                                        </p:attrNameLst>
                                      </p:cBhvr>
                                      <p:to>
                                        <p:strVal val="visible"/>
                                      </p:to>
                                    </p:set>
                                    <p:animEffect transition="in" filter="barn(inVertical)">
                                      <p:cBhvr>
                                        <p:cTn id="164" dur="500"/>
                                        <p:tgtEl>
                                          <p:spTgt spid="1032"/>
                                        </p:tgtEl>
                                      </p:cBhvr>
                                    </p:animEffect>
                                  </p:childTnLst>
                                </p:cTn>
                              </p:par>
                            </p:childTnLst>
                          </p:cTn>
                        </p:par>
                      </p:childTnLst>
                    </p:cTn>
                  </p:par>
                  <p:par>
                    <p:cTn id="165" fill="hold">
                      <p:stCondLst>
                        <p:cond delay="indefinite"/>
                      </p:stCondLst>
                      <p:childTnLst>
                        <p:par>
                          <p:cTn id="166" fill="hold">
                            <p:stCondLst>
                              <p:cond delay="0"/>
                            </p:stCondLst>
                            <p:childTnLst>
                              <p:par>
                                <p:cTn id="167" presetID="16" presetClass="exit" presetSubtype="21" fill="hold" nodeType="clickEffect">
                                  <p:stCondLst>
                                    <p:cond delay="0"/>
                                  </p:stCondLst>
                                  <p:childTnLst>
                                    <p:animEffect transition="out" filter="barn(inVertical)">
                                      <p:cBhvr>
                                        <p:cTn id="168" dur="500"/>
                                        <p:tgtEl>
                                          <p:spTgt spid="163"/>
                                        </p:tgtEl>
                                      </p:cBhvr>
                                    </p:animEffect>
                                    <p:set>
                                      <p:cBhvr>
                                        <p:cTn id="169" dur="1" fill="hold">
                                          <p:stCondLst>
                                            <p:cond delay="499"/>
                                          </p:stCondLst>
                                        </p:cTn>
                                        <p:tgtEl>
                                          <p:spTgt spid="163"/>
                                        </p:tgtEl>
                                        <p:attrNameLst>
                                          <p:attrName>style.visibility</p:attrName>
                                        </p:attrNameLst>
                                      </p:cBhvr>
                                      <p:to>
                                        <p:strVal val="hidden"/>
                                      </p:to>
                                    </p:set>
                                  </p:childTnLst>
                                </p:cTn>
                              </p:par>
                              <p:par>
                                <p:cTn id="170" presetID="16" presetClass="entr" presetSubtype="21" fill="hold" nodeType="withEffect">
                                  <p:stCondLst>
                                    <p:cond delay="0"/>
                                  </p:stCondLst>
                                  <p:childTnLst>
                                    <p:set>
                                      <p:cBhvr>
                                        <p:cTn id="171" dur="1" fill="hold">
                                          <p:stCondLst>
                                            <p:cond delay="0"/>
                                          </p:stCondLst>
                                        </p:cTn>
                                        <p:tgtEl>
                                          <p:spTgt spid="177"/>
                                        </p:tgtEl>
                                        <p:attrNameLst>
                                          <p:attrName>style.visibility</p:attrName>
                                        </p:attrNameLst>
                                      </p:cBhvr>
                                      <p:to>
                                        <p:strVal val="visible"/>
                                      </p:to>
                                    </p:set>
                                    <p:animEffect transition="in" filter="barn(inVertical)">
                                      <p:cBhvr>
                                        <p:cTn id="172" dur="500"/>
                                        <p:tgtEl>
                                          <p:spTgt spid="177"/>
                                        </p:tgtEl>
                                      </p:cBhvr>
                                    </p:animEffect>
                                  </p:childTnLst>
                                </p:cTn>
                              </p:par>
                            </p:childTnLst>
                          </p:cTn>
                        </p:par>
                      </p:childTnLst>
                    </p:cTn>
                  </p:par>
                  <p:par>
                    <p:cTn id="173" fill="hold">
                      <p:stCondLst>
                        <p:cond delay="indefinite"/>
                      </p:stCondLst>
                      <p:childTnLst>
                        <p:par>
                          <p:cTn id="174" fill="hold">
                            <p:stCondLst>
                              <p:cond delay="0"/>
                            </p:stCondLst>
                            <p:childTnLst>
                              <p:par>
                                <p:cTn id="175" presetID="16" presetClass="exit" presetSubtype="21" fill="hold" nodeType="clickEffect">
                                  <p:stCondLst>
                                    <p:cond delay="0"/>
                                  </p:stCondLst>
                                  <p:childTnLst>
                                    <p:animEffect transition="out" filter="barn(inVertical)">
                                      <p:cBhvr>
                                        <p:cTn id="176" dur="500"/>
                                        <p:tgtEl>
                                          <p:spTgt spid="133"/>
                                        </p:tgtEl>
                                      </p:cBhvr>
                                    </p:animEffect>
                                    <p:set>
                                      <p:cBhvr>
                                        <p:cTn id="177" dur="1" fill="hold">
                                          <p:stCondLst>
                                            <p:cond delay="499"/>
                                          </p:stCondLst>
                                        </p:cTn>
                                        <p:tgtEl>
                                          <p:spTgt spid="133"/>
                                        </p:tgtEl>
                                        <p:attrNameLst>
                                          <p:attrName>style.visibility</p:attrName>
                                        </p:attrNameLst>
                                      </p:cBhvr>
                                      <p:to>
                                        <p:strVal val="hidden"/>
                                      </p:to>
                                    </p:set>
                                  </p:childTnLst>
                                </p:cTn>
                              </p:par>
                            </p:childTnLst>
                          </p:cTn>
                        </p:par>
                      </p:childTnLst>
                    </p:cTn>
                  </p:par>
                  <p:par>
                    <p:cTn id="178" fill="hold">
                      <p:stCondLst>
                        <p:cond delay="indefinite"/>
                      </p:stCondLst>
                      <p:childTnLst>
                        <p:par>
                          <p:cTn id="179" fill="hold">
                            <p:stCondLst>
                              <p:cond delay="0"/>
                            </p:stCondLst>
                            <p:childTnLst>
                              <p:par>
                                <p:cTn id="180" presetID="16" presetClass="entr" presetSubtype="21" fill="hold" nodeType="clickEffect">
                                  <p:stCondLst>
                                    <p:cond delay="0"/>
                                  </p:stCondLst>
                                  <p:childTnLst>
                                    <p:set>
                                      <p:cBhvr>
                                        <p:cTn id="181" dur="1" fill="hold">
                                          <p:stCondLst>
                                            <p:cond delay="0"/>
                                          </p:stCondLst>
                                        </p:cTn>
                                        <p:tgtEl>
                                          <p:spTgt spid="168"/>
                                        </p:tgtEl>
                                        <p:attrNameLst>
                                          <p:attrName>style.visibility</p:attrName>
                                        </p:attrNameLst>
                                      </p:cBhvr>
                                      <p:to>
                                        <p:strVal val="visible"/>
                                      </p:to>
                                    </p:set>
                                    <p:animEffect transition="in" filter="barn(inVertical)">
                                      <p:cBhvr>
                                        <p:cTn id="182" dur="500"/>
                                        <p:tgtEl>
                                          <p:spTgt spid="168"/>
                                        </p:tgtEl>
                                      </p:cBhvr>
                                    </p:animEffect>
                                  </p:childTnLst>
                                </p:cTn>
                              </p:par>
                            </p:childTnLst>
                          </p:cTn>
                        </p:par>
                      </p:childTnLst>
                    </p:cTn>
                  </p:par>
                  <p:par>
                    <p:cTn id="183" fill="hold">
                      <p:stCondLst>
                        <p:cond delay="indefinite"/>
                      </p:stCondLst>
                      <p:childTnLst>
                        <p:par>
                          <p:cTn id="184" fill="hold">
                            <p:stCondLst>
                              <p:cond delay="0"/>
                            </p:stCondLst>
                            <p:childTnLst>
                              <p:par>
                                <p:cTn id="185" presetID="16" presetClass="entr" presetSubtype="21" fill="hold" nodeType="clickEffect">
                                  <p:stCondLst>
                                    <p:cond delay="0"/>
                                  </p:stCondLst>
                                  <p:childTnLst>
                                    <p:set>
                                      <p:cBhvr>
                                        <p:cTn id="186" dur="1" fill="hold">
                                          <p:stCondLst>
                                            <p:cond delay="0"/>
                                          </p:stCondLst>
                                        </p:cTn>
                                        <p:tgtEl>
                                          <p:spTgt spid="1041"/>
                                        </p:tgtEl>
                                        <p:attrNameLst>
                                          <p:attrName>style.visibility</p:attrName>
                                        </p:attrNameLst>
                                      </p:cBhvr>
                                      <p:to>
                                        <p:strVal val="visible"/>
                                      </p:to>
                                    </p:set>
                                    <p:animEffect transition="in" filter="barn(inVertical)">
                                      <p:cBhvr>
                                        <p:cTn id="187" dur="500"/>
                                        <p:tgtEl>
                                          <p:spTgt spid="10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2" grpId="0" animBg="1"/>
      <p:bldP spid="34" grpId="0" animBg="1"/>
      <p:bldP spid="121" grpId="0" animBg="1"/>
      <p:bldP spid="122" grpId="0" animBg="1"/>
      <p:bldP spid="123" grpId="0" animBg="1"/>
      <p:bldP spid="129" grpId="0" animBg="1"/>
      <p:bldP spid="130" grpId="0" animBg="1"/>
      <p:bldP spid="131" grpId="0" animBg="1"/>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3723</TotalTime>
  <Words>202</Words>
  <Application>Microsoft Office PowerPoint</Application>
  <PresentationFormat>Panorámica</PresentationFormat>
  <Paragraphs>32</Paragraphs>
  <Slides>3</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3</vt:i4>
      </vt:variant>
    </vt:vector>
  </HeadingPairs>
  <TitlesOfParts>
    <vt:vector size="7" baseType="lpstr">
      <vt:lpstr>Arial</vt:lpstr>
      <vt:lpstr>Calibri</vt:lpstr>
      <vt:lpstr>Calibri Light</vt:lpstr>
      <vt:lpstr>Tema de Office</vt:lpstr>
      <vt:lpstr>Infraestructuras de software distribuidas</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Conceptos fundamentales de programación web</dc:title>
  <dc:creator>Kevin Arnold Arias Figueroa</dc:creator>
  <cp:lastModifiedBy>Kevin Arnold Arias Figueroa</cp:lastModifiedBy>
  <cp:revision>338</cp:revision>
  <dcterms:created xsi:type="dcterms:W3CDTF">2019-08-15T21:37:42Z</dcterms:created>
  <dcterms:modified xsi:type="dcterms:W3CDTF">2022-07-19T00:38:53Z</dcterms:modified>
</cp:coreProperties>
</file>