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56" r:id="rId2"/>
    <p:sldId id="262" r:id="rId3"/>
    <p:sldId id="263" r:id="rId4"/>
    <p:sldId id="264" r:id="rId5"/>
    <p:sldId id="265" r:id="rId6"/>
    <p:sldId id="269" r:id="rId7"/>
    <p:sldId id="266" r:id="rId8"/>
    <p:sldId id="27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53FF2-8F49-4802-B236-0FED91E0F145}" v="5" dt="2023-09-16T15:28:40.2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Arnold Arias Figueroa" userId="0b239ef43f3ca6e6" providerId="LiveId" clId="{54153FF2-8F49-4802-B236-0FED91E0F145}"/>
    <pc:docChg chg="undo custSel addSld delSld modSld sldOrd">
      <pc:chgData name="Kevin Arnold Arias Figueroa" userId="0b239ef43f3ca6e6" providerId="LiveId" clId="{54153FF2-8F49-4802-B236-0FED91E0F145}" dt="2023-09-21T06:34:06.216" v="4324" actId="20577"/>
      <pc:docMkLst>
        <pc:docMk/>
      </pc:docMkLst>
      <pc:sldChg chg="addSp delSp modSp mod">
        <pc:chgData name="Kevin Arnold Arias Figueroa" userId="0b239ef43f3ca6e6" providerId="LiveId" clId="{54153FF2-8F49-4802-B236-0FED91E0F145}" dt="2023-09-18T05:38:03.272" v="2700" actId="1035"/>
        <pc:sldMkLst>
          <pc:docMk/>
          <pc:sldMk cId="2370148849" sldId="256"/>
        </pc:sldMkLst>
        <pc:spChg chg="mod">
          <ac:chgData name="Kevin Arnold Arias Figueroa" userId="0b239ef43f3ca6e6" providerId="LiveId" clId="{54153FF2-8F49-4802-B236-0FED91E0F145}" dt="2023-09-17T16:46:45.964" v="150" actId="20577"/>
          <ac:spMkLst>
            <pc:docMk/>
            <pc:sldMk cId="2370148849" sldId="256"/>
            <ac:spMk id="2" creationId="{63036C43-A571-4BC7-A15C-E7E8666163AD}"/>
          </ac:spMkLst>
        </pc:spChg>
        <pc:spChg chg="mod">
          <ac:chgData name="Kevin Arnold Arias Figueroa" userId="0b239ef43f3ca6e6" providerId="LiveId" clId="{54153FF2-8F49-4802-B236-0FED91E0F145}" dt="2023-09-16T15:30:42.116" v="142" actId="114"/>
          <ac:spMkLst>
            <pc:docMk/>
            <pc:sldMk cId="2370148849" sldId="256"/>
            <ac:spMk id="3" creationId="{3B6F62E9-5E02-488B-B54A-E0DBB61CD422}"/>
          </ac:spMkLst>
        </pc:spChg>
        <pc:spChg chg="add del mod ord">
          <ac:chgData name="Kevin Arnold Arias Figueroa" userId="0b239ef43f3ca6e6" providerId="LiveId" clId="{54153FF2-8F49-4802-B236-0FED91E0F145}" dt="2023-09-16T15:27:11.123" v="103" actId="478"/>
          <ac:spMkLst>
            <pc:docMk/>
            <pc:sldMk cId="2370148849" sldId="256"/>
            <ac:spMk id="9" creationId="{57351DD0-7978-0B67-006E-184DE1E16D51}"/>
          </ac:spMkLst>
        </pc:spChg>
        <pc:spChg chg="add del mod ord topLvl">
          <ac:chgData name="Kevin Arnold Arias Figueroa" userId="0b239ef43f3ca6e6" providerId="LiveId" clId="{54153FF2-8F49-4802-B236-0FED91E0F145}" dt="2023-09-18T05:35:19.161" v="2652" actId="164"/>
          <ac:spMkLst>
            <pc:docMk/>
            <pc:sldMk cId="2370148849" sldId="256"/>
            <ac:spMk id="10" creationId="{16941335-2E2B-A09D-8867-CAF9D18B18AD}"/>
          </ac:spMkLst>
        </pc:spChg>
        <pc:spChg chg="del">
          <ac:chgData name="Kevin Arnold Arias Figueroa" userId="0b239ef43f3ca6e6" providerId="LiveId" clId="{54153FF2-8F49-4802-B236-0FED91E0F145}" dt="2023-09-18T05:17:33.110" v="2424" actId="478"/>
          <ac:spMkLst>
            <pc:docMk/>
            <pc:sldMk cId="2370148849" sldId="256"/>
            <ac:spMk id="11" creationId="{43F77047-92E8-46A5-91BC-0A7D6E4BAAF8}"/>
          </ac:spMkLst>
        </pc:spChg>
        <pc:spChg chg="add del mod ord topLvl">
          <ac:chgData name="Kevin Arnold Arias Figueroa" userId="0b239ef43f3ca6e6" providerId="LiveId" clId="{54153FF2-8F49-4802-B236-0FED91E0F145}" dt="2023-09-18T05:35:19.161" v="2652" actId="164"/>
          <ac:spMkLst>
            <pc:docMk/>
            <pc:sldMk cId="2370148849" sldId="256"/>
            <ac:spMk id="15" creationId="{487E6CFE-2CDC-7533-1E57-80E7243FB32E}"/>
          </ac:spMkLst>
        </pc:spChg>
        <pc:spChg chg="add mod ord topLvl">
          <ac:chgData name="Kevin Arnold Arias Figueroa" userId="0b239ef43f3ca6e6" providerId="LiveId" clId="{54153FF2-8F49-4802-B236-0FED91E0F145}" dt="2023-09-18T05:37:37.743" v="2671" actId="404"/>
          <ac:spMkLst>
            <pc:docMk/>
            <pc:sldMk cId="2370148849" sldId="256"/>
            <ac:spMk id="16" creationId="{A3AE12A0-8D10-E65F-78C2-7DF68DFB2E8D}"/>
          </ac:spMkLst>
        </pc:spChg>
        <pc:grpChg chg="add mod ord">
          <ac:chgData name="Kevin Arnold Arias Figueroa" userId="0b239ef43f3ca6e6" providerId="LiveId" clId="{54153FF2-8F49-4802-B236-0FED91E0F145}" dt="2023-09-17T19:14:16.751" v="1275" actId="167"/>
          <ac:grpSpMkLst>
            <pc:docMk/>
            <pc:sldMk cId="2370148849" sldId="256"/>
            <ac:grpSpMk id="13" creationId="{76AD5BB1-FFA1-9273-CC14-A8756C09B740}"/>
          </ac:grpSpMkLst>
        </pc:grpChg>
        <pc:grpChg chg="add del mod">
          <ac:chgData name="Kevin Arnold Arias Figueroa" userId="0b239ef43f3ca6e6" providerId="LiveId" clId="{54153FF2-8F49-4802-B236-0FED91E0F145}" dt="2023-09-18T05:13:43.678" v="2415" actId="165"/>
          <ac:grpSpMkLst>
            <pc:docMk/>
            <pc:sldMk cId="2370148849" sldId="256"/>
            <ac:grpSpMk id="14" creationId="{415B54B0-F8D3-A04E-CC5E-110476E568DC}"/>
          </ac:grpSpMkLst>
        </pc:grpChg>
        <pc:grpChg chg="add del mod topLvl">
          <ac:chgData name="Kevin Arnold Arias Figueroa" userId="0b239ef43f3ca6e6" providerId="LiveId" clId="{54153FF2-8F49-4802-B236-0FED91E0F145}" dt="2023-09-18T05:32:00.995" v="2622" actId="165"/>
          <ac:grpSpMkLst>
            <pc:docMk/>
            <pc:sldMk cId="2370148849" sldId="256"/>
            <ac:grpSpMk id="17" creationId="{F4C5E65A-4754-F3BD-AF45-4681FD6AE81C}"/>
          </ac:grpSpMkLst>
        </pc:grpChg>
        <pc:grpChg chg="add del mod topLvl">
          <ac:chgData name="Kevin Arnold Arias Figueroa" userId="0b239ef43f3ca6e6" providerId="LiveId" clId="{54153FF2-8F49-4802-B236-0FED91E0F145}" dt="2023-09-18T05:31:34.359" v="2620" actId="165"/>
          <ac:grpSpMkLst>
            <pc:docMk/>
            <pc:sldMk cId="2370148849" sldId="256"/>
            <ac:grpSpMk id="18" creationId="{8A06596E-28DA-AB72-D1DB-A1E1881E5045}"/>
          </ac:grpSpMkLst>
        </pc:grpChg>
        <pc:grpChg chg="add del mod">
          <ac:chgData name="Kevin Arnold Arias Figueroa" userId="0b239ef43f3ca6e6" providerId="LiveId" clId="{54153FF2-8F49-4802-B236-0FED91E0F145}" dt="2023-09-18T05:22:21.451" v="2568" actId="165"/>
          <ac:grpSpMkLst>
            <pc:docMk/>
            <pc:sldMk cId="2370148849" sldId="256"/>
            <ac:grpSpMk id="19" creationId="{8CA8C78E-9F2A-9B31-497D-C1F948FE217C}"/>
          </ac:grpSpMkLst>
        </pc:grpChg>
        <pc:grpChg chg="add mod">
          <ac:chgData name="Kevin Arnold Arias Figueroa" userId="0b239ef43f3ca6e6" providerId="LiveId" clId="{54153FF2-8F49-4802-B236-0FED91E0F145}" dt="2023-09-18T05:29:35.168" v="2606" actId="338"/>
          <ac:grpSpMkLst>
            <pc:docMk/>
            <pc:sldMk cId="2370148849" sldId="256"/>
            <ac:grpSpMk id="20" creationId="{12263B85-42CC-6818-D2DE-E1F078EA42C6}"/>
          </ac:grpSpMkLst>
        </pc:grpChg>
        <pc:grpChg chg="add mod">
          <ac:chgData name="Kevin Arnold Arias Figueroa" userId="0b239ef43f3ca6e6" providerId="LiveId" clId="{54153FF2-8F49-4802-B236-0FED91E0F145}" dt="2023-09-18T05:35:19.161" v="2652" actId="164"/>
          <ac:grpSpMkLst>
            <pc:docMk/>
            <pc:sldMk cId="2370148849" sldId="256"/>
            <ac:grpSpMk id="21" creationId="{BF1733BD-77D5-39B3-2C57-04595D0D68AA}"/>
          </ac:grpSpMkLst>
        </pc:grpChg>
        <pc:picChg chg="mod ord">
          <ac:chgData name="Kevin Arnold Arias Figueroa" userId="0b239ef43f3ca6e6" providerId="LiveId" clId="{54153FF2-8F49-4802-B236-0FED91E0F145}" dt="2023-09-16T15:28:35.631" v="134" actId="164"/>
          <ac:picMkLst>
            <pc:docMk/>
            <pc:sldMk cId="2370148849" sldId="256"/>
            <ac:picMk id="4" creationId="{3A357F5B-1791-62F7-8E4E-E51671DBF2C1}"/>
          </ac:picMkLst>
        </pc:picChg>
        <pc:picChg chg="del">
          <ac:chgData name="Kevin Arnold Arias Figueroa" userId="0b239ef43f3ca6e6" providerId="LiveId" clId="{54153FF2-8F49-4802-B236-0FED91E0F145}" dt="2023-09-16T15:24:57.114" v="75" actId="478"/>
          <ac:picMkLst>
            <pc:docMk/>
            <pc:sldMk cId="2370148849" sldId="256"/>
            <ac:picMk id="5" creationId="{AD70AFAE-7CEA-4835-92A5-137798B714E3}"/>
          </ac:picMkLst>
        </pc:picChg>
        <pc:picChg chg="mod topLvl modCrop">
          <ac:chgData name="Kevin Arnold Arias Figueroa" userId="0b239ef43f3ca6e6" providerId="LiveId" clId="{54153FF2-8F49-4802-B236-0FED91E0F145}" dt="2023-09-18T05:35:19.161" v="2652" actId="164"/>
          <ac:picMkLst>
            <pc:docMk/>
            <pc:sldMk cId="2370148849" sldId="256"/>
            <ac:picMk id="6" creationId="{BCC99EE2-840A-4226-8F4A-C6FDFB7DDB5F}"/>
          </ac:picMkLst>
        </pc:picChg>
        <pc:picChg chg="add mod ord">
          <ac:chgData name="Kevin Arnold Arias Figueroa" userId="0b239ef43f3ca6e6" providerId="LiveId" clId="{54153FF2-8F49-4802-B236-0FED91E0F145}" dt="2023-09-18T05:38:03.272" v="2700" actId="1035"/>
          <ac:picMkLst>
            <pc:docMk/>
            <pc:sldMk cId="2370148849" sldId="256"/>
            <ac:picMk id="7" creationId="{E55EE9AB-E431-328C-B0F5-F9C050413945}"/>
          </ac:picMkLst>
        </pc:picChg>
        <pc:picChg chg="add del mod">
          <ac:chgData name="Kevin Arnold Arias Figueroa" userId="0b239ef43f3ca6e6" providerId="LiveId" clId="{54153FF2-8F49-4802-B236-0FED91E0F145}" dt="2023-09-16T15:27:44.808" v="126" actId="478"/>
          <ac:picMkLst>
            <pc:docMk/>
            <pc:sldMk cId="2370148849" sldId="256"/>
            <ac:picMk id="8" creationId="{EFF0FB20-ED60-F1D0-B25C-60E283D43C16}"/>
          </ac:picMkLst>
        </pc:picChg>
        <pc:picChg chg="add mod topLvl">
          <ac:chgData name="Kevin Arnold Arias Figueroa" userId="0b239ef43f3ca6e6" providerId="LiveId" clId="{54153FF2-8F49-4802-B236-0FED91E0F145}" dt="2023-09-18T05:35:19.161" v="2652" actId="164"/>
          <ac:picMkLst>
            <pc:docMk/>
            <pc:sldMk cId="2370148849" sldId="256"/>
            <ac:picMk id="9" creationId="{F2634AA3-A2C5-0523-6859-DDF2EADB9554}"/>
          </ac:picMkLst>
        </pc:picChg>
        <pc:picChg chg="add mod">
          <ac:chgData name="Kevin Arnold Arias Figueroa" userId="0b239ef43f3ca6e6" providerId="LiveId" clId="{54153FF2-8F49-4802-B236-0FED91E0F145}" dt="2023-09-17T19:40:15.819" v="1480" actId="1035"/>
          <ac:picMkLst>
            <pc:docMk/>
            <pc:sldMk cId="2370148849" sldId="256"/>
            <ac:picMk id="12" creationId="{D71013C7-A3AD-A1C0-FCDA-5223145C2754}"/>
          </ac:picMkLst>
        </pc:picChg>
        <pc:picChg chg="add del mod">
          <ac:chgData name="Kevin Arnold Arias Figueroa" userId="0b239ef43f3ca6e6" providerId="LiveId" clId="{54153FF2-8F49-4802-B236-0FED91E0F145}" dt="2023-09-16T15:31:56.224" v="147" actId="478"/>
          <ac:picMkLst>
            <pc:docMk/>
            <pc:sldMk cId="2370148849" sldId="256"/>
            <ac:picMk id="15" creationId="{41372BBA-6BD8-5F5A-F459-798820EC7FDF}"/>
          </ac:picMkLst>
        </pc:picChg>
      </pc:sldChg>
      <pc:sldChg chg="addSp delSp modSp mod delAnim modAnim">
        <pc:chgData name="Kevin Arnold Arias Figueroa" userId="0b239ef43f3ca6e6" providerId="LiveId" clId="{54153FF2-8F49-4802-B236-0FED91E0F145}" dt="2023-09-18T05:37:40.951" v="2672" actId="404"/>
        <pc:sldMkLst>
          <pc:docMk/>
          <pc:sldMk cId="958202979" sldId="262"/>
        </pc:sldMkLst>
        <pc:spChg chg="del">
          <ac:chgData name="Kevin Arnold Arias Figueroa" userId="0b239ef43f3ca6e6" providerId="LiveId" clId="{54153FF2-8F49-4802-B236-0FED91E0F145}" dt="2023-09-17T17:56:14.090" v="587" actId="478"/>
          <ac:spMkLst>
            <pc:docMk/>
            <pc:sldMk cId="958202979" sldId="262"/>
            <ac:spMk id="3" creationId="{D0B78B31-C627-5DA1-1FCD-2069705F6CF2}"/>
          </ac:spMkLst>
        </pc:spChg>
        <pc:spChg chg="mod">
          <ac:chgData name="Kevin Arnold Arias Figueroa" userId="0b239ef43f3ca6e6" providerId="LiveId" clId="{54153FF2-8F49-4802-B236-0FED91E0F145}" dt="2023-09-17T17:51:57.035" v="187" actId="20577"/>
          <ac:spMkLst>
            <pc:docMk/>
            <pc:sldMk cId="958202979" sldId="262"/>
            <ac:spMk id="5" creationId="{787816BF-54F1-48DC-84A0-E05BF9918F10}"/>
          </ac:spMkLst>
        </pc:spChg>
        <pc:spChg chg="del">
          <ac:chgData name="Kevin Arnold Arias Figueroa" userId="0b239ef43f3ca6e6" providerId="LiveId" clId="{54153FF2-8F49-4802-B236-0FED91E0F145}" dt="2023-09-17T17:56:14.691" v="588" actId="478"/>
          <ac:spMkLst>
            <pc:docMk/>
            <pc:sldMk cId="958202979" sldId="262"/>
            <ac:spMk id="7" creationId="{2A640766-609F-DC5B-F2AD-902A782613BA}"/>
          </ac:spMkLst>
        </pc:spChg>
        <pc:spChg chg="del">
          <ac:chgData name="Kevin Arnold Arias Figueroa" userId="0b239ef43f3ca6e6" providerId="LiveId" clId="{54153FF2-8F49-4802-B236-0FED91E0F145}" dt="2023-09-18T05:19:35.496" v="2498" actId="478"/>
          <ac:spMkLst>
            <pc:docMk/>
            <pc:sldMk cId="958202979" sldId="262"/>
            <ac:spMk id="8" creationId="{8A8A3E1E-41E8-4049-8700-E8C9643CC00C}"/>
          </ac:spMkLst>
        </pc:spChg>
        <pc:spChg chg="mod">
          <ac:chgData name="Kevin Arnold Arias Figueroa" userId="0b239ef43f3ca6e6" providerId="LiveId" clId="{54153FF2-8F49-4802-B236-0FED91E0F145}" dt="2023-09-17T17:58:37.550" v="638" actId="20577"/>
          <ac:spMkLst>
            <pc:docMk/>
            <pc:sldMk cId="958202979" sldId="262"/>
            <ac:spMk id="10" creationId="{95B5F1E5-7CE5-4DE7-8E37-185B0921388E}"/>
          </ac:spMkLst>
        </pc:spChg>
        <pc:spChg chg="del">
          <ac:chgData name="Kevin Arnold Arias Figueroa" userId="0b239ef43f3ca6e6" providerId="LiveId" clId="{54153FF2-8F49-4802-B236-0FED91E0F145}" dt="2023-09-17T17:56:15.405" v="589" actId="478"/>
          <ac:spMkLst>
            <pc:docMk/>
            <pc:sldMk cId="958202979" sldId="262"/>
            <ac:spMk id="11" creationId="{A06993C0-6662-6945-6F76-5E7BCF5ED111}"/>
          </ac:spMkLst>
        </pc:spChg>
        <pc:spChg chg="mod">
          <ac:chgData name="Kevin Arnold Arias Figueroa" userId="0b239ef43f3ca6e6" providerId="LiveId" clId="{54153FF2-8F49-4802-B236-0FED91E0F145}" dt="2023-09-18T05:13:03.125" v="2401"/>
          <ac:spMkLst>
            <pc:docMk/>
            <pc:sldMk cId="958202979" sldId="262"/>
            <ac:spMk id="11" creationId="{B185EF59-BA31-BA40-91A1-0AA6092396ED}"/>
          </ac:spMkLst>
        </pc:spChg>
        <pc:spChg chg="mod">
          <ac:chgData name="Kevin Arnold Arias Figueroa" userId="0b239ef43f3ca6e6" providerId="LiveId" clId="{54153FF2-8F49-4802-B236-0FED91E0F145}" dt="2023-09-18T05:19:55.984" v="2542"/>
          <ac:spMkLst>
            <pc:docMk/>
            <pc:sldMk cId="958202979" sldId="262"/>
            <ac:spMk id="19" creationId="{EB51A854-354C-0244-BA48-C765F7CD0582}"/>
          </ac:spMkLst>
        </pc:spChg>
        <pc:spChg chg="mod">
          <ac:chgData name="Kevin Arnold Arias Figueroa" userId="0b239ef43f3ca6e6" providerId="LiveId" clId="{54153FF2-8F49-4802-B236-0FED91E0F145}" dt="2023-09-18T05:19:36.254" v="2499"/>
          <ac:spMkLst>
            <pc:docMk/>
            <pc:sldMk cId="958202979" sldId="262"/>
            <ac:spMk id="20" creationId="{3189D5A5-E1FE-66B8-1DB3-DCA2B7C01B06}"/>
          </ac:spMkLst>
        </pc:spChg>
        <pc:spChg chg="mod">
          <ac:chgData name="Kevin Arnold Arias Figueroa" userId="0b239ef43f3ca6e6" providerId="LiveId" clId="{54153FF2-8F49-4802-B236-0FED91E0F145}" dt="2023-09-18T05:19:36.254" v="2499"/>
          <ac:spMkLst>
            <pc:docMk/>
            <pc:sldMk cId="958202979" sldId="262"/>
            <ac:spMk id="22" creationId="{AB58B5F7-3FC1-A06E-7EFA-EDE8DDDD422C}"/>
          </ac:spMkLst>
        </pc:spChg>
        <pc:spChg chg="mod">
          <ac:chgData name="Kevin Arnold Arias Figueroa" userId="0b239ef43f3ca6e6" providerId="LiveId" clId="{54153FF2-8F49-4802-B236-0FED91E0F145}" dt="2023-09-18T05:35:23.868" v="2654"/>
          <ac:spMkLst>
            <pc:docMk/>
            <pc:sldMk cId="958202979" sldId="262"/>
            <ac:spMk id="25" creationId="{B114107B-2370-C33D-9565-E7A9AF1926E2}"/>
          </ac:spMkLst>
        </pc:spChg>
        <pc:spChg chg="mod">
          <ac:chgData name="Kevin Arnold Arias Figueroa" userId="0b239ef43f3ca6e6" providerId="LiveId" clId="{54153FF2-8F49-4802-B236-0FED91E0F145}" dt="2023-09-18T05:35:23.868" v="2654"/>
          <ac:spMkLst>
            <pc:docMk/>
            <pc:sldMk cId="958202979" sldId="262"/>
            <ac:spMk id="26" creationId="{C90E5381-CFE5-1F13-E950-9305D47BDBD1}"/>
          </ac:spMkLst>
        </pc:spChg>
        <pc:spChg chg="mod">
          <ac:chgData name="Kevin Arnold Arias Figueroa" userId="0b239ef43f3ca6e6" providerId="LiveId" clId="{54153FF2-8F49-4802-B236-0FED91E0F145}" dt="2023-09-18T05:35:23.868" v="2654"/>
          <ac:spMkLst>
            <pc:docMk/>
            <pc:sldMk cId="958202979" sldId="262"/>
            <ac:spMk id="28" creationId="{73D98B73-CE29-0816-45C7-E7E897E2535F}"/>
          </ac:spMkLst>
        </pc:spChg>
        <pc:spChg chg="mod">
          <ac:chgData name="Kevin Arnold Arias Figueroa" userId="0b239ef43f3ca6e6" providerId="LiveId" clId="{54153FF2-8F49-4802-B236-0FED91E0F145}" dt="2023-09-18T05:37:40.951" v="2672" actId="404"/>
          <ac:spMkLst>
            <pc:docMk/>
            <pc:sldMk cId="958202979" sldId="262"/>
            <ac:spMk id="31" creationId="{ABCA858C-588D-4F63-BF70-EBBAF417074A}"/>
          </ac:spMkLst>
        </pc:spChg>
        <pc:spChg chg="mod">
          <ac:chgData name="Kevin Arnold Arias Figueroa" userId="0b239ef43f3ca6e6" providerId="LiveId" clId="{54153FF2-8F49-4802-B236-0FED91E0F145}" dt="2023-09-18T05:37:09.645" v="2670"/>
          <ac:spMkLst>
            <pc:docMk/>
            <pc:sldMk cId="958202979" sldId="262"/>
            <ac:spMk id="32" creationId="{9611DB0F-2F89-4AE6-E390-D1F2A7F46DED}"/>
          </ac:spMkLst>
        </pc:spChg>
        <pc:spChg chg="mod">
          <ac:chgData name="Kevin Arnold Arias Figueroa" userId="0b239ef43f3ca6e6" providerId="LiveId" clId="{54153FF2-8F49-4802-B236-0FED91E0F145}" dt="2023-09-18T05:37:09.645" v="2670"/>
          <ac:spMkLst>
            <pc:docMk/>
            <pc:sldMk cId="958202979" sldId="262"/>
            <ac:spMk id="34" creationId="{F0CA0814-BE68-2CA0-D318-8B0B79584BE8}"/>
          </ac:spMkLst>
        </pc:spChg>
        <pc:grpChg chg="add del mod ord">
          <ac:chgData name="Kevin Arnold Arias Figueroa" userId="0b239ef43f3ca6e6" providerId="LiveId" clId="{54153FF2-8F49-4802-B236-0FED91E0F145}" dt="2023-09-17T19:39:46.984" v="1471" actId="478"/>
          <ac:grpSpMkLst>
            <pc:docMk/>
            <pc:sldMk cId="958202979" sldId="262"/>
            <ac:grpSpMk id="4" creationId="{9BAB617C-0440-30D7-C761-8538F7C7411E}"/>
          </ac:grpSpMkLst>
        </pc:grpChg>
        <pc:grpChg chg="add del mod">
          <ac:chgData name="Kevin Arnold Arias Figueroa" userId="0b239ef43f3ca6e6" providerId="LiveId" clId="{54153FF2-8F49-4802-B236-0FED91E0F145}" dt="2023-09-18T05:19:33.391" v="2496" actId="478"/>
          <ac:grpSpMkLst>
            <pc:docMk/>
            <pc:sldMk cId="958202979" sldId="262"/>
            <ac:grpSpMk id="7" creationId="{57CD6A71-8361-7B8E-E55A-D4D188A4B0BF}"/>
          </ac:grpSpMkLst>
        </pc:grpChg>
        <pc:grpChg chg="add del mod">
          <ac:chgData name="Kevin Arnold Arias Figueroa" userId="0b239ef43f3ca6e6" providerId="LiveId" clId="{54153FF2-8F49-4802-B236-0FED91E0F145}" dt="2023-09-18T05:35:23.010" v="2653" actId="478"/>
          <ac:grpSpMkLst>
            <pc:docMk/>
            <pc:sldMk cId="958202979" sldId="262"/>
            <ac:grpSpMk id="14" creationId="{8156C0CC-D35E-FFA1-D94B-515F1314738C}"/>
          </ac:grpSpMkLst>
        </pc:grpChg>
        <pc:grpChg chg="mod">
          <ac:chgData name="Kevin Arnold Arias Figueroa" userId="0b239ef43f3ca6e6" providerId="LiveId" clId="{54153FF2-8F49-4802-B236-0FED91E0F145}" dt="2023-09-18T05:19:36.254" v="2499"/>
          <ac:grpSpMkLst>
            <pc:docMk/>
            <pc:sldMk cId="958202979" sldId="262"/>
            <ac:grpSpMk id="17" creationId="{01043F70-48F2-7FEC-8B1F-0DEF2F6BD457}"/>
          </ac:grpSpMkLst>
        </pc:grpChg>
        <pc:grpChg chg="mod">
          <ac:chgData name="Kevin Arnold Arias Figueroa" userId="0b239ef43f3ca6e6" providerId="LiveId" clId="{54153FF2-8F49-4802-B236-0FED91E0F145}" dt="2023-09-18T05:19:36.254" v="2499"/>
          <ac:grpSpMkLst>
            <pc:docMk/>
            <pc:sldMk cId="958202979" sldId="262"/>
            <ac:grpSpMk id="18" creationId="{43FFCFF1-D1F2-7C4C-7331-A744812B0F21}"/>
          </ac:grpSpMkLst>
        </pc:grpChg>
        <pc:grpChg chg="add del mod">
          <ac:chgData name="Kevin Arnold Arias Figueroa" userId="0b239ef43f3ca6e6" providerId="LiveId" clId="{54153FF2-8F49-4802-B236-0FED91E0F145}" dt="2023-09-18T05:37:00.753" v="2664" actId="478"/>
          <ac:grpSpMkLst>
            <pc:docMk/>
            <pc:sldMk cId="958202979" sldId="262"/>
            <ac:grpSpMk id="24" creationId="{FE14DFB9-87C5-45F8-9450-C777AE81202B}"/>
          </ac:grpSpMkLst>
        </pc:grpChg>
        <pc:grpChg chg="add mod">
          <ac:chgData name="Kevin Arnold Arias Figueroa" userId="0b239ef43f3ca6e6" providerId="LiveId" clId="{54153FF2-8F49-4802-B236-0FED91E0F145}" dt="2023-09-18T05:37:09.645" v="2670"/>
          <ac:grpSpMkLst>
            <pc:docMk/>
            <pc:sldMk cId="958202979" sldId="262"/>
            <ac:grpSpMk id="30" creationId="{5049089F-F697-8618-D1AE-25F2B7AAD23B}"/>
          </ac:grpSpMkLst>
        </pc:grpChg>
        <pc:picChg chg="add del mod ord">
          <ac:chgData name="Kevin Arnold Arias Figueroa" userId="0b239ef43f3ca6e6" providerId="LiveId" clId="{54153FF2-8F49-4802-B236-0FED91E0F145}" dt="2023-09-18T05:07:31.644" v="2352"/>
          <ac:picMkLst>
            <pc:docMk/>
            <pc:sldMk cId="958202979" sldId="262"/>
            <ac:picMk id="2" creationId="{A3E4A586-6816-BF2F-D97D-D668853E6D6F}"/>
          </ac:picMkLst>
        </pc:picChg>
        <pc:picChg chg="del">
          <ac:chgData name="Kevin Arnold Arias Figueroa" userId="0b239ef43f3ca6e6" providerId="LiveId" clId="{54153FF2-8F49-4802-B236-0FED91E0F145}" dt="2023-09-16T15:28:39.915" v="135" actId="478"/>
          <ac:picMkLst>
            <pc:docMk/>
            <pc:sldMk cId="958202979" sldId="262"/>
            <ac:picMk id="2" creationId="{DBD03088-D1B7-DCEB-26C4-C1F9C5405645}"/>
          </ac:picMkLst>
        </pc:picChg>
        <pc:picChg chg="add del mod ord modCrop">
          <ac:chgData name="Kevin Arnold Arias Figueroa" userId="0b239ef43f3ca6e6" providerId="LiveId" clId="{54153FF2-8F49-4802-B236-0FED91E0F145}" dt="2023-09-18T05:13:17.768" v="2403" actId="478"/>
          <ac:picMkLst>
            <pc:docMk/>
            <pc:sldMk cId="958202979" sldId="262"/>
            <ac:picMk id="3" creationId="{F4E7AFCF-4A63-ECA9-6EE7-44E4516BE001}"/>
          </ac:picMkLst>
        </pc:picChg>
        <pc:picChg chg="mod">
          <ac:chgData name="Kevin Arnold Arias Figueroa" userId="0b239ef43f3ca6e6" providerId="LiveId" clId="{54153FF2-8F49-4802-B236-0FED91E0F145}" dt="2023-09-16T15:28:40.277" v="136"/>
          <ac:picMkLst>
            <pc:docMk/>
            <pc:sldMk cId="958202979" sldId="262"/>
            <ac:picMk id="6" creationId="{07508ED8-1882-9C0C-D9EA-D18451B3F479}"/>
          </ac:picMkLst>
        </pc:picChg>
        <pc:picChg chg="add del mod modCrop">
          <ac:chgData name="Kevin Arnold Arias Figueroa" userId="0b239ef43f3ca6e6" providerId="LiveId" clId="{54153FF2-8F49-4802-B236-0FED91E0F145}" dt="2023-09-18T05:11:58.745" v="2380" actId="478"/>
          <ac:picMkLst>
            <pc:docMk/>
            <pc:sldMk cId="958202979" sldId="262"/>
            <ac:picMk id="6" creationId="{EF55F45F-FC99-B45D-3A0A-45F254ACF8D9}"/>
          </ac:picMkLst>
        </pc:picChg>
        <pc:picChg chg="del mod">
          <ac:chgData name="Kevin Arnold Arias Figueroa" userId="0b239ef43f3ca6e6" providerId="LiveId" clId="{54153FF2-8F49-4802-B236-0FED91E0F145}" dt="2023-09-18T05:19:34.427" v="2497" actId="478"/>
          <ac:picMkLst>
            <pc:docMk/>
            <pc:sldMk cId="958202979" sldId="262"/>
            <ac:picMk id="9" creationId="{F623E237-62F6-4D88-9E29-0AAA9A8D1659}"/>
          </ac:picMkLst>
        </pc:picChg>
        <pc:picChg chg="mod">
          <ac:chgData name="Kevin Arnold Arias Figueroa" userId="0b239ef43f3ca6e6" providerId="LiveId" clId="{54153FF2-8F49-4802-B236-0FED91E0F145}" dt="2023-09-18T05:13:03.125" v="2401"/>
          <ac:picMkLst>
            <pc:docMk/>
            <pc:sldMk cId="958202979" sldId="262"/>
            <ac:picMk id="12" creationId="{0EFA18DD-2203-8637-61E7-2ED3CC98C4A8}"/>
          </ac:picMkLst>
        </pc:picChg>
        <pc:picChg chg="mod">
          <ac:chgData name="Kevin Arnold Arias Figueroa" userId="0b239ef43f3ca6e6" providerId="LiveId" clId="{54153FF2-8F49-4802-B236-0FED91E0F145}" dt="2023-09-16T15:28:40.277" v="136"/>
          <ac:picMkLst>
            <pc:docMk/>
            <pc:sldMk cId="958202979" sldId="262"/>
            <ac:picMk id="12" creationId="{BFF531AF-E3B6-6E5C-C0A1-39E4D8F24896}"/>
          </ac:picMkLst>
        </pc:picChg>
        <pc:picChg chg="add mod">
          <ac:chgData name="Kevin Arnold Arias Figueroa" userId="0b239ef43f3ca6e6" providerId="LiveId" clId="{54153FF2-8F49-4802-B236-0FED91E0F145}" dt="2023-09-17T17:56:35.158" v="598" actId="1035"/>
          <ac:picMkLst>
            <pc:docMk/>
            <pc:sldMk cId="958202979" sldId="262"/>
            <ac:picMk id="13" creationId="{A6A7C7B0-ACFA-48F2-D280-E6CB5B5C74C6}"/>
          </ac:picMkLst>
        </pc:picChg>
        <pc:picChg chg="add del mod">
          <ac:chgData name="Kevin Arnold Arias Figueroa" userId="0b239ef43f3ca6e6" providerId="LiveId" clId="{54153FF2-8F49-4802-B236-0FED91E0F145}" dt="2023-09-17T19:39:48.605" v="1473"/>
          <ac:picMkLst>
            <pc:docMk/>
            <pc:sldMk cId="958202979" sldId="262"/>
            <ac:picMk id="14" creationId="{D4DD8AFE-C169-ECF6-F951-7C5FD28FFFB1}"/>
          </ac:picMkLst>
        </pc:picChg>
        <pc:picChg chg="add mod">
          <ac:chgData name="Kevin Arnold Arias Figueroa" userId="0b239ef43f3ca6e6" providerId="LiveId" clId="{54153FF2-8F49-4802-B236-0FED91E0F145}" dt="2023-09-17T19:40:01.214" v="1474"/>
          <ac:picMkLst>
            <pc:docMk/>
            <pc:sldMk cId="958202979" sldId="262"/>
            <ac:picMk id="15" creationId="{F8B747F5-240F-B403-C9B2-266A21B69728}"/>
          </ac:picMkLst>
        </pc:picChg>
        <pc:picChg chg="add mod">
          <ac:chgData name="Kevin Arnold Arias Figueroa" userId="0b239ef43f3ca6e6" providerId="LiveId" clId="{54153FF2-8F49-4802-B236-0FED91E0F145}" dt="2023-09-17T19:40:19.737" v="1482" actId="1035"/>
          <ac:picMkLst>
            <pc:docMk/>
            <pc:sldMk cId="958202979" sldId="262"/>
            <ac:picMk id="16" creationId="{4443D0EB-BD54-B535-2B2B-9D166139704C}"/>
          </ac:picMkLst>
        </pc:picChg>
        <pc:picChg chg="mod">
          <ac:chgData name="Kevin Arnold Arias Figueroa" userId="0b239ef43f3ca6e6" providerId="LiveId" clId="{54153FF2-8F49-4802-B236-0FED91E0F145}" dt="2023-09-18T05:19:36.254" v="2499"/>
          <ac:picMkLst>
            <pc:docMk/>
            <pc:sldMk cId="958202979" sldId="262"/>
            <ac:picMk id="21" creationId="{3830CF4C-64D6-2D93-59E7-7EA1531B839B}"/>
          </ac:picMkLst>
        </pc:picChg>
        <pc:picChg chg="mod">
          <ac:chgData name="Kevin Arnold Arias Figueroa" userId="0b239ef43f3ca6e6" providerId="LiveId" clId="{54153FF2-8F49-4802-B236-0FED91E0F145}" dt="2023-09-18T05:19:36.254" v="2499"/>
          <ac:picMkLst>
            <pc:docMk/>
            <pc:sldMk cId="958202979" sldId="262"/>
            <ac:picMk id="23" creationId="{03BCE954-177C-1E55-210A-46D57DDDA0EB}"/>
          </ac:picMkLst>
        </pc:picChg>
        <pc:picChg chg="mod">
          <ac:chgData name="Kevin Arnold Arias Figueroa" userId="0b239ef43f3ca6e6" providerId="LiveId" clId="{54153FF2-8F49-4802-B236-0FED91E0F145}" dt="2023-09-18T05:35:23.868" v="2654"/>
          <ac:picMkLst>
            <pc:docMk/>
            <pc:sldMk cId="958202979" sldId="262"/>
            <ac:picMk id="27" creationId="{40C1858D-1F82-31BD-9DB8-56900CA69760}"/>
          </ac:picMkLst>
        </pc:picChg>
        <pc:picChg chg="mod">
          <ac:chgData name="Kevin Arnold Arias Figueroa" userId="0b239ef43f3ca6e6" providerId="LiveId" clId="{54153FF2-8F49-4802-B236-0FED91E0F145}" dt="2023-09-18T05:35:23.868" v="2654"/>
          <ac:picMkLst>
            <pc:docMk/>
            <pc:sldMk cId="958202979" sldId="262"/>
            <ac:picMk id="29" creationId="{B8B6F589-C9B3-EB09-5F3A-3201D708D53D}"/>
          </ac:picMkLst>
        </pc:picChg>
        <pc:picChg chg="mod">
          <ac:chgData name="Kevin Arnold Arias Figueroa" userId="0b239ef43f3ca6e6" providerId="LiveId" clId="{54153FF2-8F49-4802-B236-0FED91E0F145}" dt="2023-09-18T05:37:09.645" v="2670"/>
          <ac:picMkLst>
            <pc:docMk/>
            <pc:sldMk cId="958202979" sldId="262"/>
            <ac:picMk id="33" creationId="{0DB3D56F-52D6-2259-3DCB-7B6CDF7F2DA3}"/>
          </ac:picMkLst>
        </pc:picChg>
        <pc:picChg chg="mod">
          <ac:chgData name="Kevin Arnold Arias Figueroa" userId="0b239ef43f3ca6e6" providerId="LiveId" clId="{54153FF2-8F49-4802-B236-0FED91E0F145}" dt="2023-09-18T05:37:09.645" v="2670"/>
          <ac:picMkLst>
            <pc:docMk/>
            <pc:sldMk cId="958202979" sldId="262"/>
            <ac:picMk id="35" creationId="{74B94122-EE1D-66E6-F3F1-DFADF357DFF0}"/>
          </ac:picMkLst>
        </pc:picChg>
      </pc:sldChg>
      <pc:sldChg chg="addSp delSp modSp add mod delAnim modAnim">
        <pc:chgData name="Kevin Arnold Arias Figueroa" userId="0b239ef43f3ca6e6" providerId="LiveId" clId="{54153FF2-8F49-4802-B236-0FED91E0F145}" dt="2023-09-18T05:38:36.720" v="2701"/>
        <pc:sldMkLst>
          <pc:docMk/>
          <pc:sldMk cId="1143618292" sldId="263"/>
        </pc:sldMkLst>
        <pc:spChg chg="add mod">
          <ac:chgData name="Kevin Arnold Arias Figueroa" userId="0b239ef43f3ca6e6" providerId="LiveId" clId="{54153FF2-8F49-4802-B236-0FED91E0F145}" dt="2023-09-17T19:35:47.875" v="1451" actId="1076"/>
          <ac:spMkLst>
            <pc:docMk/>
            <pc:sldMk cId="1143618292" sldId="263"/>
            <ac:spMk id="2" creationId="{689BB8C4-64B0-09F3-482F-99AC6C6F8B8B}"/>
          </ac:spMkLst>
        </pc:spChg>
        <pc:spChg chg="del">
          <ac:chgData name="Kevin Arnold Arias Figueroa" userId="0b239ef43f3ca6e6" providerId="LiveId" clId="{54153FF2-8F49-4802-B236-0FED91E0F145}" dt="2023-09-17T19:08:10.324" v="1204" actId="478"/>
          <ac:spMkLst>
            <pc:docMk/>
            <pc:sldMk cId="1143618292" sldId="263"/>
            <ac:spMk id="3" creationId="{D0B78B31-C627-5DA1-1FCD-2069705F6CF2}"/>
          </ac:spMkLst>
        </pc:spChg>
        <pc:spChg chg="mod">
          <ac:chgData name="Kevin Arnold Arias Figueroa" userId="0b239ef43f3ca6e6" providerId="LiveId" clId="{54153FF2-8F49-4802-B236-0FED91E0F145}" dt="2023-09-17T19:46:04.497" v="1551" actId="20577"/>
          <ac:spMkLst>
            <pc:docMk/>
            <pc:sldMk cId="1143618292" sldId="263"/>
            <ac:spMk id="5" creationId="{787816BF-54F1-48DC-84A0-E05BF9918F10}"/>
          </ac:spMkLst>
        </pc:spChg>
        <pc:spChg chg="mod">
          <ac:chgData name="Kevin Arnold Arias Figueroa" userId="0b239ef43f3ca6e6" providerId="LiveId" clId="{54153FF2-8F49-4802-B236-0FED91E0F145}" dt="2023-09-18T05:13:04.901" v="2402"/>
          <ac:spMkLst>
            <pc:docMk/>
            <pc:sldMk cId="1143618292" sldId="263"/>
            <ac:spMk id="6" creationId="{8B21247C-475B-B33B-42CA-A9E56F8BF899}"/>
          </ac:spMkLst>
        </pc:spChg>
        <pc:spChg chg="del">
          <ac:chgData name="Kevin Arnold Arias Figueroa" userId="0b239ef43f3ca6e6" providerId="LiveId" clId="{54153FF2-8F49-4802-B236-0FED91E0F145}" dt="2023-09-17T19:08:10.798" v="1205" actId="478"/>
          <ac:spMkLst>
            <pc:docMk/>
            <pc:sldMk cId="1143618292" sldId="263"/>
            <ac:spMk id="7" creationId="{2A640766-609F-DC5B-F2AD-902A782613BA}"/>
          </ac:spMkLst>
        </pc:spChg>
        <pc:spChg chg="del">
          <ac:chgData name="Kevin Arnold Arias Figueroa" userId="0b239ef43f3ca6e6" providerId="LiveId" clId="{54153FF2-8F49-4802-B236-0FED91E0F145}" dt="2023-09-18T05:20:02.716" v="2544" actId="478"/>
          <ac:spMkLst>
            <pc:docMk/>
            <pc:sldMk cId="1143618292" sldId="263"/>
            <ac:spMk id="8" creationId="{8A8A3E1E-41E8-4049-8700-E8C9643CC00C}"/>
          </ac:spMkLst>
        </pc:spChg>
        <pc:spChg chg="mod">
          <ac:chgData name="Kevin Arnold Arias Figueroa" userId="0b239ef43f3ca6e6" providerId="LiveId" clId="{54153FF2-8F49-4802-B236-0FED91E0F145}" dt="2023-09-17T19:43:15.980" v="1523" actId="20577"/>
          <ac:spMkLst>
            <pc:docMk/>
            <pc:sldMk cId="1143618292" sldId="263"/>
            <ac:spMk id="10" creationId="{95B5F1E5-7CE5-4DE7-8E37-185B0921388E}"/>
          </ac:spMkLst>
        </pc:spChg>
        <pc:spChg chg="del">
          <ac:chgData name="Kevin Arnold Arias Figueroa" userId="0b239ef43f3ca6e6" providerId="LiveId" clId="{54153FF2-8F49-4802-B236-0FED91E0F145}" dt="2023-09-17T19:08:11.329" v="1206" actId="478"/>
          <ac:spMkLst>
            <pc:docMk/>
            <pc:sldMk cId="1143618292" sldId="263"/>
            <ac:spMk id="11" creationId="{A06993C0-6662-6945-6F76-5E7BCF5ED111}"/>
          </ac:spMkLst>
        </pc:spChg>
        <pc:spChg chg="add mod">
          <ac:chgData name="Kevin Arnold Arias Figueroa" userId="0b239ef43f3ca6e6" providerId="LiveId" clId="{54153FF2-8F49-4802-B236-0FED91E0F145}" dt="2023-09-17T19:35:51.282" v="1452" actId="1076"/>
          <ac:spMkLst>
            <pc:docMk/>
            <pc:sldMk cId="1143618292" sldId="263"/>
            <ac:spMk id="13" creationId="{73A52489-B2FC-6F4B-5FE2-2C404E264857}"/>
          </ac:spMkLst>
        </pc:spChg>
        <pc:spChg chg="add mod">
          <ac:chgData name="Kevin Arnold Arias Figueroa" userId="0b239ef43f3ca6e6" providerId="LiveId" clId="{54153FF2-8F49-4802-B236-0FED91E0F145}" dt="2023-09-17T19:26:21.092" v="1399" actId="1582"/>
          <ac:spMkLst>
            <pc:docMk/>
            <pc:sldMk cId="1143618292" sldId="263"/>
            <ac:spMk id="16" creationId="{7D8D335B-4244-2C4C-68C9-21F29014A781}"/>
          </ac:spMkLst>
        </pc:spChg>
        <pc:spChg chg="mod">
          <ac:chgData name="Kevin Arnold Arias Figueroa" userId="0b239ef43f3ca6e6" providerId="LiveId" clId="{54153FF2-8F49-4802-B236-0FED91E0F145}" dt="2023-09-18T05:20:03.995" v="2546"/>
          <ac:spMkLst>
            <pc:docMk/>
            <pc:sldMk cId="1143618292" sldId="263"/>
            <ac:spMk id="22" creationId="{09DEF6ED-A56A-B940-B59B-6A963B3C04ED}"/>
          </ac:spMkLst>
        </pc:spChg>
        <pc:spChg chg="mod">
          <ac:chgData name="Kevin Arnold Arias Figueroa" userId="0b239ef43f3ca6e6" providerId="LiveId" clId="{54153FF2-8F49-4802-B236-0FED91E0F145}" dt="2023-09-18T05:20:03.995" v="2546"/>
          <ac:spMkLst>
            <pc:docMk/>
            <pc:sldMk cId="1143618292" sldId="263"/>
            <ac:spMk id="23" creationId="{5981A376-7C7A-57D6-4E8B-6960C6BEB442}"/>
          </ac:spMkLst>
        </pc:spChg>
        <pc:spChg chg="mod">
          <ac:chgData name="Kevin Arnold Arias Figueroa" userId="0b239ef43f3ca6e6" providerId="LiveId" clId="{54153FF2-8F49-4802-B236-0FED91E0F145}" dt="2023-09-18T05:20:03.995" v="2546"/>
          <ac:spMkLst>
            <pc:docMk/>
            <pc:sldMk cId="1143618292" sldId="263"/>
            <ac:spMk id="25" creationId="{02DDB3D4-2458-FFB0-CF39-085F7A294D27}"/>
          </ac:spMkLst>
        </pc:spChg>
        <pc:spChg chg="mod">
          <ac:chgData name="Kevin Arnold Arias Figueroa" userId="0b239ef43f3ca6e6" providerId="LiveId" clId="{54153FF2-8F49-4802-B236-0FED91E0F145}" dt="2023-09-18T05:35:28.551" v="2656"/>
          <ac:spMkLst>
            <pc:docMk/>
            <pc:sldMk cId="1143618292" sldId="263"/>
            <ac:spMk id="28" creationId="{9E373564-FFC5-A2E6-A862-C69851C02D39}"/>
          </ac:spMkLst>
        </pc:spChg>
        <pc:spChg chg="mod">
          <ac:chgData name="Kevin Arnold Arias Figueroa" userId="0b239ef43f3ca6e6" providerId="LiveId" clId="{54153FF2-8F49-4802-B236-0FED91E0F145}" dt="2023-09-18T05:35:28.551" v="2656"/>
          <ac:spMkLst>
            <pc:docMk/>
            <pc:sldMk cId="1143618292" sldId="263"/>
            <ac:spMk id="29" creationId="{0AE1A3CB-FFF1-44A0-E75C-EC386B1B07F8}"/>
          </ac:spMkLst>
        </pc:spChg>
        <pc:spChg chg="mod">
          <ac:chgData name="Kevin Arnold Arias Figueroa" userId="0b239ef43f3ca6e6" providerId="LiveId" clId="{54153FF2-8F49-4802-B236-0FED91E0F145}" dt="2023-09-18T05:35:28.551" v="2656"/>
          <ac:spMkLst>
            <pc:docMk/>
            <pc:sldMk cId="1143618292" sldId="263"/>
            <ac:spMk id="31" creationId="{BAF9FC7C-CAB0-9887-8046-F3CEC952D85D}"/>
          </ac:spMkLst>
        </pc:spChg>
        <pc:spChg chg="mod">
          <ac:chgData name="Kevin Arnold Arias Figueroa" userId="0b239ef43f3ca6e6" providerId="LiveId" clId="{54153FF2-8F49-4802-B236-0FED91E0F145}" dt="2023-09-18T05:38:36.720" v="2701"/>
          <ac:spMkLst>
            <pc:docMk/>
            <pc:sldMk cId="1143618292" sldId="263"/>
            <ac:spMk id="34" creationId="{0885009E-B614-65CD-E4A5-90033843276B}"/>
          </ac:spMkLst>
        </pc:spChg>
        <pc:spChg chg="mod">
          <ac:chgData name="Kevin Arnold Arias Figueroa" userId="0b239ef43f3ca6e6" providerId="LiveId" clId="{54153FF2-8F49-4802-B236-0FED91E0F145}" dt="2023-09-18T05:38:36.720" v="2701"/>
          <ac:spMkLst>
            <pc:docMk/>
            <pc:sldMk cId="1143618292" sldId="263"/>
            <ac:spMk id="35" creationId="{45B4D9F2-961C-3356-6A17-286A8AD379DA}"/>
          </ac:spMkLst>
        </pc:spChg>
        <pc:spChg chg="mod">
          <ac:chgData name="Kevin Arnold Arias Figueroa" userId="0b239ef43f3ca6e6" providerId="LiveId" clId="{54153FF2-8F49-4802-B236-0FED91E0F145}" dt="2023-09-18T05:38:36.720" v="2701"/>
          <ac:spMkLst>
            <pc:docMk/>
            <pc:sldMk cId="1143618292" sldId="263"/>
            <ac:spMk id="37" creationId="{0D3B427A-2597-2118-0259-25F74564B509}"/>
          </ac:spMkLst>
        </pc:spChg>
        <pc:grpChg chg="add del mod">
          <ac:chgData name="Kevin Arnold Arias Figueroa" userId="0b239ef43f3ca6e6" providerId="LiveId" clId="{54153FF2-8F49-4802-B236-0FED91E0F145}" dt="2023-09-18T05:20:01.680" v="2543" actId="478"/>
          <ac:grpSpMkLst>
            <pc:docMk/>
            <pc:sldMk cId="1143618292" sldId="263"/>
            <ac:grpSpMk id="4" creationId="{4539C2E9-A58A-5F0A-BC05-31349277425F}"/>
          </ac:grpSpMkLst>
        </pc:grpChg>
        <pc:grpChg chg="del ord">
          <ac:chgData name="Kevin Arnold Arias Figueroa" userId="0b239ef43f3ca6e6" providerId="LiveId" clId="{54153FF2-8F49-4802-B236-0FED91E0F145}" dt="2023-09-17T19:40:04.356" v="1475" actId="478"/>
          <ac:grpSpMkLst>
            <pc:docMk/>
            <pc:sldMk cId="1143618292" sldId="263"/>
            <ac:grpSpMk id="4" creationId="{9BAB617C-0440-30D7-C761-8538F7C7411E}"/>
          </ac:grpSpMkLst>
        </pc:grpChg>
        <pc:grpChg chg="add del mod">
          <ac:chgData name="Kevin Arnold Arias Figueroa" userId="0b239ef43f3ca6e6" providerId="LiveId" clId="{54153FF2-8F49-4802-B236-0FED91E0F145}" dt="2023-09-18T05:35:27.408" v="2655" actId="478"/>
          <ac:grpSpMkLst>
            <pc:docMk/>
            <pc:sldMk cId="1143618292" sldId="263"/>
            <ac:grpSpMk id="11" creationId="{586E40D4-770F-C2BC-C5C3-3E16CB79D893}"/>
          </ac:grpSpMkLst>
        </pc:grpChg>
        <pc:grpChg chg="mod">
          <ac:chgData name="Kevin Arnold Arias Figueroa" userId="0b239ef43f3ca6e6" providerId="LiveId" clId="{54153FF2-8F49-4802-B236-0FED91E0F145}" dt="2023-09-18T05:20:03.995" v="2546"/>
          <ac:grpSpMkLst>
            <pc:docMk/>
            <pc:sldMk cId="1143618292" sldId="263"/>
            <ac:grpSpMk id="12" creationId="{9BD141DF-FAA7-9C50-317C-61114AE0BF85}"/>
          </ac:grpSpMkLst>
        </pc:grpChg>
        <pc:grpChg chg="add mod">
          <ac:chgData name="Kevin Arnold Arias Figueroa" userId="0b239ef43f3ca6e6" providerId="LiveId" clId="{54153FF2-8F49-4802-B236-0FED91E0F145}" dt="2023-09-17T19:35:47.875" v="1451" actId="1076"/>
          <ac:grpSpMkLst>
            <pc:docMk/>
            <pc:sldMk cId="1143618292" sldId="263"/>
            <ac:grpSpMk id="14" creationId="{BC568ACD-B0A8-F00C-E3FC-AA0E5790E305}"/>
          </ac:grpSpMkLst>
        </pc:grpChg>
        <pc:grpChg chg="add mod">
          <ac:chgData name="Kevin Arnold Arias Figueroa" userId="0b239ef43f3ca6e6" providerId="LiveId" clId="{54153FF2-8F49-4802-B236-0FED91E0F145}" dt="2023-09-17T19:35:51.282" v="1452" actId="1076"/>
          <ac:grpSpMkLst>
            <pc:docMk/>
            <pc:sldMk cId="1143618292" sldId="263"/>
            <ac:grpSpMk id="15" creationId="{EAD644FC-026C-8A63-65FD-FA4CCE2687B2}"/>
          </ac:grpSpMkLst>
        </pc:grpChg>
        <pc:grpChg chg="mod">
          <ac:chgData name="Kevin Arnold Arias Figueroa" userId="0b239ef43f3ca6e6" providerId="LiveId" clId="{54153FF2-8F49-4802-B236-0FED91E0F145}" dt="2023-09-18T05:20:03.995" v="2546"/>
          <ac:grpSpMkLst>
            <pc:docMk/>
            <pc:sldMk cId="1143618292" sldId="263"/>
            <ac:grpSpMk id="17" creationId="{A998349F-2195-F27B-4F14-4C485E2E76BB}"/>
          </ac:grpSpMkLst>
        </pc:grpChg>
        <pc:grpChg chg="add mod">
          <ac:chgData name="Kevin Arnold Arias Figueroa" userId="0b239ef43f3ca6e6" providerId="LiveId" clId="{54153FF2-8F49-4802-B236-0FED91E0F145}" dt="2023-09-17T19:26:05.271" v="1396" actId="164"/>
          <ac:grpSpMkLst>
            <pc:docMk/>
            <pc:sldMk cId="1143618292" sldId="263"/>
            <ac:grpSpMk id="19" creationId="{5F02AB04-4FF1-0544-49E8-62EAD2EA923C}"/>
          </ac:grpSpMkLst>
        </pc:grpChg>
        <pc:grpChg chg="add del mod">
          <ac:chgData name="Kevin Arnold Arias Figueroa" userId="0b239ef43f3ca6e6" providerId="LiveId" clId="{54153FF2-8F49-4802-B236-0FED91E0F145}" dt="2023-09-18T05:37:01.890" v="2665" actId="478"/>
          <ac:grpSpMkLst>
            <pc:docMk/>
            <pc:sldMk cId="1143618292" sldId="263"/>
            <ac:grpSpMk id="27" creationId="{18964C87-0A7F-C938-338C-AC771A9EFD55}"/>
          </ac:grpSpMkLst>
        </pc:grpChg>
        <pc:grpChg chg="add mod">
          <ac:chgData name="Kevin Arnold Arias Figueroa" userId="0b239ef43f3ca6e6" providerId="LiveId" clId="{54153FF2-8F49-4802-B236-0FED91E0F145}" dt="2023-09-18T05:38:36.720" v="2701"/>
          <ac:grpSpMkLst>
            <pc:docMk/>
            <pc:sldMk cId="1143618292" sldId="263"/>
            <ac:grpSpMk id="33" creationId="{D89E4D9C-1BC9-F5EE-215A-1BDB8730C813}"/>
          </ac:grpSpMkLst>
        </pc:grpChg>
        <pc:picChg chg="add del mod ord">
          <ac:chgData name="Kevin Arnold Arias Figueroa" userId="0b239ef43f3ca6e6" providerId="LiveId" clId="{54153FF2-8F49-4802-B236-0FED91E0F145}" dt="2023-09-18T05:13:19.570" v="2404" actId="478"/>
          <ac:picMkLst>
            <pc:docMk/>
            <pc:sldMk cId="1143618292" sldId="263"/>
            <ac:picMk id="3" creationId="{559BE7BC-9299-D40C-2FD0-DEC816E67FBB}"/>
          </ac:picMkLst>
        </pc:picChg>
        <pc:picChg chg="mod">
          <ac:chgData name="Kevin Arnold Arias Figueroa" userId="0b239ef43f3ca6e6" providerId="LiveId" clId="{54153FF2-8F49-4802-B236-0FED91E0F145}" dt="2023-09-18T05:13:04.901" v="2402"/>
          <ac:picMkLst>
            <pc:docMk/>
            <pc:sldMk cId="1143618292" sldId="263"/>
            <ac:picMk id="7" creationId="{773DE495-02BA-2B1F-4CBA-814B69899651}"/>
          </ac:picMkLst>
        </pc:picChg>
        <pc:picChg chg="del mod">
          <ac:chgData name="Kevin Arnold Arias Figueroa" userId="0b239ef43f3ca6e6" providerId="LiveId" clId="{54153FF2-8F49-4802-B236-0FED91E0F145}" dt="2023-09-18T05:20:03.243" v="2545" actId="478"/>
          <ac:picMkLst>
            <pc:docMk/>
            <pc:sldMk cId="1143618292" sldId="263"/>
            <ac:picMk id="9" creationId="{F623E237-62F6-4D88-9E29-0AAA9A8D1659}"/>
          </ac:picMkLst>
        </pc:picChg>
        <pc:picChg chg="add mod">
          <ac:chgData name="Kevin Arnold Arias Figueroa" userId="0b239ef43f3ca6e6" providerId="LiveId" clId="{54153FF2-8F49-4802-B236-0FED91E0F145}" dt="2023-09-17T19:38:36.452" v="1468" actId="339"/>
          <ac:picMkLst>
            <pc:docMk/>
            <pc:sldMk cId="1143618292" sldId="263"/>
            <ac:picMk id="18" creationId="{1DD1B971-B920-B94F-B6D0-59A78084C443}"/>
          </ac:picMkLst>
        </pc:picChg>
        <pc:picChg chg="add mod">
          <ac:chgData name="Kevin Arnold Arias Figueroa" userId="0b239ef43f3ca6e6" providerId="LiveId" clId="{54153FF2-8F49-4802-B236-0FED91E0F145}" dt="2023-09-17T19:40:05.270" v="1476"/>
          <ac:picMkLst>
            <pc:docMk/>
            <pc:sldMk cId="1143618292" sldId="263"/>
            <ac:picMk id="20" creationId="{0963F1D0-C943-FFA1-FCD5-62F4BD54ED39}"/>
          </ac:picMkLst>
        </pc:picChg>
        <pc:picChg chg="add mod">
          <ac:chgData name="Kevin Arnold Arias Figueroa" userId="0b239ef43f3ca6e6" providerId="LiveId" clId="{54153FF2-8F49-4802-B236-0FED91E0F145}" dt="2023-09-17T19:40:22.037" v="1484" actId="1035"/>
          <ac:picMkLst>
            <pc:docMk/>
            <pc:sldMk cId="1143618292" sldId="263"/>
            <ac:picMk id="21" creationId="{70017796-7A09-6243-FDC5-81E8E3EBAB52}"/>
          </ac:picMkLst>
        </pc:picChg>
        <pc:picChg chg="mod">
          <ac:chgData name="Kevin Arnold Arias Figueroa" userId="0b239ef43f3ca6e6" providerId="LiveId" clId="{54153FF2-8F49-4802-B236-0FED91E0F145}" dt="2023-09-18T05:20:03.995" v="2546"/>
          <ac:picMkLst>
            <pc:docMk/>
            <pc:sldMk cId="1143618292" sldId="263"/>
            <ac:picMk id="24" creationId="{8CE819D3-5CA8-C22D-3D19-5A5832CD5C2D}"/>
          </ac:picMkLst>
        </pc:picChg>
        <pc:picChg chg="mod">
          <ac:chgData name="Kevin Arnold Arias Figueroa" userId="0b239ef43f3ca6e6" providerId="LiveId" clId="{54153FF2-8F49-4802-B236-0FED91E0F145}" dt="2023-09-18T05:20:03.995" v="2546"/>
          <ac:picMkLst>
            <pc:docMk/>
            <pc:sldMk cId="1143618292" sldId="263"/>
            <ac:picMk id="26" creationId="{2D97F8AE-998A-F62C-693C-205A5DE70450}"/>
          </ac:picMkLst>
        </pc:picChg>
        <pc:picChg chg="mod">
          <ac:chgData name="Kevin Arnold Arias Figueroa" userId="0b239ef43f3ca6e6" providerId="LiveId" clId="{54153FF2-8F49-4802-B236-0FED91E0F145}" dt="2023-09-18T05:35:28.551" v="2656"/>
          <ac:picMkLst>
            <pc:docMk/>
            <pc:sldMk cId="1143618292" sldId="263"/>
            <ac:picMk id="30" creationId="{AD5F9AD2-B369-BB4B-B05E-581A504BEA9F}"/>
          </ac:picMkLst>
        </pc:picChg>
        <pc:picChg chg="mod">
          <ac:chgData name="Kevin Arnold Arias Figueroa" userId="0b239ef43f3ca6e6" providerId="LiveId" clId="{54153FF2-8F49-4802-B236-0FED91E0F145}" dt="2023-09-18T05:35:28.551" v="2656"/>
          <ac:picMkLst>
            <pc:docMk/>
            <pc:sldMk cId="1143618292" sldId="263"/>
            <ac:picMk id="32" creationId="{92B778BF-C847-7C4F-E4ED-79090660535C}"/>
          </ac:picMkLst>
        </pc:picChg>
        <pc:picChg chg="mod">
          <ac:chgData name="Kevin Arnold Arias Figueroa" userId="0b239ef43f3ca6e6" providerId="LiveId" clId="{54153FF2-8F49-4802-B236-0FED91E0F145}" dt="2023-09-18T05:38:36.720" v="2701"/>
          <ac:picMkLst>
            <pc:docMk/>
            <pc:sldMk cId="1143618292" sldId="263"/>
            <ac:picMk id="36" creationId="{7C74C342-14F6-EAB1-9632-776EDE376F7F}"/>
          </ac:picMkLst>
        </pc:picChg>
        <pc:picChg chg="mod">
          <ac:chgData name="Kevin Arnold Arias Figueroa" userId="0b239ef43f3ca6e6" providerId="LiveId" clId="{54153FF2-8F49-4802-B236-0FED91E0F145}" dt="2023-09-18T05:38:36.720" v="2701"/>
          <ac:picMkLst>
            <pc:docMk/>
            <pc:sldMk cId="1143618292" sldId="263"/>
            <ac:picMk id="38" creationId="{583027C0-52F3-F1D4-97A6-80634FAA34ED}"/>
          </ac:picMkLst>
        </pc:picChg>
        <pc:picChg chg="add del mod">
          <ac:chgData name="Kevin Arnold Arias Figueroa" userId="0b239ef43f3ca6e6" providerId="LiveId" clId="{54153FF2-8F49-4802-B236-0FED91E0F145}" dt="2023-09-17T19:08:39.677" v="1211" actId="478"/>
          <ac:picMkLst>
            <pc:docMk/>
            <pc:sldMk cId="1143618292" sldId="263"/>
            <ac:picMk id="1026" creationId="{78601B07-3AFF-FFD2-40E5-164A22149E50}"/>
          </ac:picMkLst>
        </pc:picChg>
        <pc:picChg chg="add mod">
          <ac:chgData name="Kevin Arnold Arias Figueroa" userId="0b239ef43f3ca6e6" providerId="LiveId" clId="{54153FF2-8F49-4802-B236-0FED91E0F145}" dt="2023-09-17T19:35:47.875" v="1451" actId="1076"/>
          <ac:picMkLst>
            <pc:docMk/>
            <pc:sldMk cId="1143618292" sldId="263"/>
            <ac:picMk id="1028" creationId="{AFED2AC4-A7E7-A663-3683-C4C110CB0F82}"/>
          </ac:picMkLst>
        </pc:picChg>
        <pc:picChg chg="add mod">
          <ac:chgData name="Kevin Arnold Arias Figueroa" userId="0b239ef43f3ca6e6" providerId="LiveId" clId="{54153FF2-8F49-4802-B236-0FED91E0F145}" dt="2023-09-17T19:37:37.190" v="1456"/>
          <ac:picMkLst>
            <pc:docMk/>
            <pc:sldMk cId="1143618292" sldId="263"/>
            <ac:picMk id="1030" creationId="{04CA46FA-9BDE-82EA-EECB-41DD268845E1}"/>
          </ac:picMkLst>
        </pc:picChg>
      </pc:sldChg>
      <pc:sldChg chg="del">
        <pc:chgData name="Kevin Arnold Arias Figueroa" userId="0b239ef43f3ca6e6" providerId="LiveId" clId="{54153FF2-8F49-4802-B236-0FED91E0F145}" dt="2023-09-16T15:28:43.322" v="137" actId="47"/>
        <pc:sldMkLst>
          <pc:docMk/>
          <pc:sldMk cId="2098424352" sldId="263"/>
        </pc:sldMkLst>
      </pc:sldChg>
      <pc:sldChg chg="addSp delSp modSp add mod">
        <pc:chgData name="Kevin Arnold Arias Figueroa" userId="0b239ef43f3ca6e6" providerId="LiveId" clId="{54153FF2-8F49-4802-B236-0FED91E0F145}" dt="2023-09-18T05:38:37.739" v="2702"/>
        <pc:sldMkLst>
          <pc:docMk/>
          <pc:sldMk cId="195662769" sldId="264"/>
        </pc:sldMkLst>
        <pc:spChg chg="mod">
          <ac:chgData name="Kevin Arnold Arias Figueroa" userId="0b239ef43f3ca6e6" providerId="LiveId" clId="{54153FF2-8F49-4802-B236-0FED91E0F145}" dt="2023-09-17T19:55:45.920" v="1973" actId="20577"/>
          <ac:spMkLst>
            <pc:docMk/>
            <pc:sldMk cId="195662769" sldId="264"/>
            <ac:spMk id="3" creationId="{D0B78B31-C627-5DA1-1FCD-2069705F6CF2}"/>
          </ac:spMkLst>
        </pc:spChg>
        <pc:spChg chg="add del mod">
          <ac:chgData name="Kevin Arnold Arias Figueroa" userId="0b239ef43f3ca6e6" providerId="LiveId" clId="{54153FF2-8F49-4802-B236-0FED91E0F145}" dt="2023-09-18T05:13:22.281" v="2406" actId="478"/>
          <ac:spMkLst>
            <pc:docMk/>
            <pc:sldMk cId="195662769" sldId="264"/>
            <ac:spMk id="5" creationId="{787816BF-54F1-48DC-84A0-E05BF9918F10}"/>
          </ac:spMkLst>
        </pc:spChg>
        <pc:spChg chg="mod">
          <ac:chgData name="Kevin Arnold Arias Figueroa" userId="0b239ef43f3ca6e6" providerId="LiveId" clId="{54153FF2-8F49-4802-B236-0FED91E0F145}" dt="2023-09-17T19:55:48.685" v="1974" actId="20577"/>
          <ac:spMkLst>
            <pc:docMk/>
            <pc:sldMk cId="195662769" sldId="264"/>
            <ac:spMk id="7" creationId="{2A640766-609F-DC5B-F2AD-902A782613BA}"/>
          </ac:spMkLst>
        </pc:spChg>
        <pc:spChg chg="del">
          <ac:chgData name="Kevin Arnold Arias Figueroa" userId="0b239ef43f3ca6e6" providerId="LiveId" clId="{54153FF2-8F49-4802-B236-0FED91E0F145}" dt="2023-09-18T05:20:07.706" v="2548" actId="478"/>
          <ac:spMkLst>
            <pc:docMk/>
            <pc:sldMk cId="195662769" sldId="264"/>
            <ac:spMk id="8" creationId="{8A8A3E1E-41E8-4049-8700-E8C9643CC00C}"/>
          </ac:spMkLst>
        </pc:spChg>
        <pc:spChg chg="mod">
          <ac:chgData name="Kevin Arnold Arias Figueroa" userId="0b239ef43f3ca6e6" providerId="LiveId" clId="{54153FF2-8F49-4802-B236-0FED91E0F145}" dt="2023-09-17T19:59:18.105" v="2143" actId="20577"/>
          <ac:spMkLst>
            <pc:docMk/>
            <pc:sldMk cId="195662769" sldId="264"/>
            <ac:spMk id="10" creationId="{95B5F1E5-7CE5-4DE7-8E37-185B0921388E}"/>
          </ac:spMkLst>
        </pc:spChg>
        <pc:spChg chg="mod">
          <ac:chgData name="Kevin Arnold Arias Figueroa" userId="0b239ef43f3ca6e6" providerId="LiveId" clId="{54153FF2-8F49-4802-B236-0FED91E0F145}" dt="2023-09-17T19:56:01.107" v="1980" actId="20577"/>
          <ac:spMkLst>
            <pc:docMk/>
            <pc:sldMk cId="195662769" sldId="264"/>
            <ac:spMk id="11" creationId="{A06993C0-6662-6945-6F76-5E7BCF5ED111}"/>
          </ac:spMkLst>
        </pc:spChg>
        <pc:spChg chg="mod">
          <ac:chgData name="Kevin Arnold Arias Figueroa" userId="0b239ef43f3ca6e6" providerId="LiveId" clId="{54153FF2-8F49-4802-B236-0FED91E0F145}" dt="2023-09-18T05:20:08.432" v="2549"/>
          <ac:spMkLst>
            <pc:docMk/>
            <pc:sldMk cId="195662769" sldId="264"/>
            <ac:spMk id="15" creationId="{DAE0913F-33F5-9D3D-C908-575CA5BDD0F3}"/>
          </ac:spMkLst>
        </pc:spChg>
        <pc:spChg chg="mod">
          <ac:chgData name="Kevin Arnold Arias Figueroa" userId="0b239ef43f3ca6e6" providerId="LiveId" clId="{54153FF2-8F49-4802-B236-0FED91E0F145}" dt="2023-09-18T05:20:08.432" v="2549"/>
          <ac:spMkLst>
            <pc:docMk/>
            <pc:sldMk cId="195662769" sldId="264"/>
            <ac:spMk id="16" creationId="{DD6EA6D1-DE30-2C81-5E4D-53A9FB1795E5}"/>
          </ac:spMkLst>
        </pc:spChg>
        <pc:spChg chg="mod">
          <ac:chgData name="Kevin Arnold Arias Figueroa" userId="0b239ef43f3ca6e6" providerId="LiveId" clId="{54153FF2-8F49-4802-B236-0FED91E0F145}" dt="2023-09-18T05:20:08.432" v="2549"/>
          <ac:spMkLst>
            <pc:docMk/>
            <pc:sldMk cId="195662769" sldId="264"/>
            <ac:spMk id="18" creationId="{CD8288F0-C45F-CD38-F815-03910BF4AEEA}"/>
          </ac:spMkLst>
        </pc:spChg>
        <pc:spChg chg="mod">
          <ac:chgData name="Kevin Arnold Arias Figueroa" userId="0b239ef43f3ca6e6" providerId="LiveId" clId="{54153FF2-8F49-4802-B236-0FED91E0F145}" dt="2023-09-18T05:38:37.739" v="2702"/>
          <ac:spMkLst>
            <pc:docMk/>
            <pc:sldMk cId="195662769" sldId="264"/>
            <ac:spMk id="21" creationId="{897D4D42-B991-1BF4-D28F-9AEAF9BBCBFC}"/>
          </ac:spMkLst>
        </pc:spChg>
        <pc:spChg chg="mod">
          <ac:chgData name="Kevin Arnold Arias Figueroa" userId="0b239ef43f3ca6e6" providerId="LiveId" clId="{54153FF2-8F49-4802-B236-0FED91E0F145}" dt="2023-09-18T05:38:37.739" v="2702"/>
          <ac:spMkLst>
            <pc:docMk/>
            <pc:sldMk cId="195662769" sldId="264"/>
            <ac:spMk id="22" creationId="{A817C22E-1353-D2B2-505C-599C1CED603C}"/>
          </ac:spMkLst>
        </pc:spChg>
        <pc:spChg chg="mod">
          <ac:chgData name="Kevin Arnold Arias Figueroa" userId="0b239ef43f3ca6e6" providerId="LiveId" clId="{54153FF2-8F49-4802-B236-0FED91E0F145}" dt="2023-09-18T05:38:37.739" v="2702"/>
          <ac:spMkLst>
            <pc:docMk/>
            <pc:sldMk cId="195662769" sldId="264"/>
            <ac:spMk id="24" creationId="{11C06445-13C4-F437-77E9-0FFF63DB9106}"/>
          </ac:spMkLst>
        </pc:spChg>
        <pc:grpChg chg="del ord">
          <ac:chgData name="Kevin Arnold Arias Figueroa" userId="0b239ef43f3ca6e6" providerId="LiveId" clId="{54153FF2-8F49-4802-B236-0FED91E0F145}" dt="2023-09-17T19:40:07.763" v="1477" actId="478"/>
          <ac:grpSpMkLst>
            <pc:docMk/>
            <pc:sldMk cId="195662769" sldId="264"/>
            <ac:grpSpMk id="4" creationId="{9BAB617C-0440-30D7-C761-8538F7C7411E}"/>
          </ac:grpSpMkLst>
        </pc:grpChg>
        <pc:grpChg chg="add del mod">
          <ac:chgData name="Kevin Arnold Arias Figueroa" userId="0b239ef43f3ca6e6" providerId="LiveId" clId="{54153FF2-8F49-4802-B236-0FED91E0F145}" dt="2023-09-18T05:37:03.165" v="2666" actId="478"/>
          <ac:grpSpMkLst>
            <pc:docMk/>
            <pc:sldMk cId="195662769" sldId="264"/>
            <ac:grpSpMk id="6" creationId="{4B426285-B9DD-CFB7-B080-DFD2CD0D437C}"/>
          </ac:grpSpMkLst>
        </pc:grpChg>
        <pc:grpChg chg="mod">
          <ac:chgData name="Kevin Arnold Arias Figueroa" userId="0b239ef43f3ca6e6" providerId="LiveId" clId="{54153FF2-8F49-4802-B236-0FED91E0F145}" dt="2023-09-18T05:20:08.432" v="2549"/>
          <ac:grpSpMkLst>
            <pc:docMk/>
            <pc:sldMk cId="195662769" sldId="264"/>
            <ac:grpSpMk id="12" creationId="{B6CA4F0E-CDD2-7537-757E-C53A7386CFAC}"/>
          </ac:grpSpMkLst>
        </pc:grpChg>
        <pc:grpChg chg="mod">
          <ac:chgData name="Kevin Arnold Arias Figueroa" userId="0b239ef43f3ca6e6" providerId="LiveId" clId="{54153FF2-8F49-4802-B236-0FED91E0F145}" dt="2023-09-18T05:20:08.432" v="2549"/>
          <ac:grpSpMkLst>
            <pc:docMk/>
            <pc:sldMk cId="195662769" sldId="264"/>
            <ac:grpSpMk id="14" creationId="{EBA55E51-79B6-A350-17A5-1C29240E8558}"/>
          </ac:grpSpMkLst>
        </pc:grpChg>
        <pc:grpChg chg="add mod">
          <ac:chgData name="Kevin Arnold Arias Figueroa" userId="0b239ef43f3ca6e6" providerId="LiveId" clId="{54153FF2-8F49-4802-B236-0FED91E0F145}" dt="2023-09-18T05:38:37.739" v="2702"/>
          <ac:grpSpMkLst>
            <pc:docMk/>
            <pc:sldMk cId="195662769" sldId="264"/>
            <ac:grpSpMk id="20" creationId="{D3D29E99-7230-74DC-3F61-37090D138D19}"/>
          </ac:grpSpMkLst>
        </pc:grpChg>
        <pc:picChg chg="add mod">
          <ac:chgData name="Kevin Arnold Arias Figueroa" userId="0b239ef43f3ca6e6" providerId="LiveId" clId="{54153FF2-8F49-4802-B236-0FED91E0F145}" dt="2023-09-17T19:40:08.509" v="1478"/>
          <ac:picMkLst>
            <pc:docMk/>
            <pc:sldMk cId="195662769" sldId="264"/>
            <ac:picMk id="2" creationId="{4978F398-FA0E-64ED-A19B-8C468B42CE3D}"/>
          </ac:picMkLst>
        </pc:picChg>
        <pc:picChg chg="add del mod ord">
          <ac:chgData name="Kevin Arnold Arias Figueroa" userId="0b239ef43f3ca6e6" providerId="LiveId" clId="{54153FF2-8F49-4802-B236-0FED91E0F145}" dt="2023-09-18T05:13:23.281" v="2407" actId="478"/>
          <ac:picMkLst>
            <pc:docMk/>
            <pc:sldMk cId="195662769" sldId="264"/>
            <ac:picMk id="4" creationId="{A371902D-5DC3-EFB1-A8AB-22A5B2DE6367}"/>
          </ac:picMkLst>
        </pc:picChg>
        <pc:picChg chg="del mod">
          <ac:chgData name="Kevin Arnold Arias Figueroa" userId="0b239ef43f3ca6e6" providerId="LiveId" clId="{54153FF2-8F49-4802-B236-0FED91E0F145}" dt="2023-09-18T05:20:07.317" v="2547" actId="478"/>
          <ac:picMkLst>
            <pc:docMk/>
            <pc:sldMk cId="195662769" sldId="264"/>
            <ac:picMk id="9" creationId="{F623E237-62F6-4D88-9E29-0AAA9A8D1659}"/>
          </ac:picMkLst>
        </pc:picChg>
        <pc:picChg chg="add mod">
          <ac:chgData name="Kevin Arnold Arias Figueroa" userId="0b239ef43f3ca6e6" providerId="LiveId" clId="{54153FF2-8F49-4802-B236-0FED91E0F145}" dt="2023-09-17T19:40:24.484" v="1486" actId="1035"/>
          <ac:picMkLst>
            <pc:docMk/>
            <pc:sldMk cId="195662769" sldId="264"/>
            <ac:picMk id="13" creationId="{58DFD4F6-EBB7-4C5E-1FA0-F395D3374E38}"/>
          </ac:picMkLst>
        </pc:picChg>
        <pc:picChg chg="mod">
          <ac:chgData name="Kevin Arnold Arias Figueroa" userId="0b239ef43f3ca6e6" providerId="LiveId" clId="{54153FF2-8F49-4802-B236-0FED91E0F145}" dt="2023-09-18T05:20:08.432" v="2549"/>
          <ac:picMkLst>
            <pc:docMk/>
            <pc:sldMk cId="195662769" sldId="264"/>
            <ac:picMk id="17" creationId="{AA093EC6-D3A7-766E-91CD-DA716E27782B}"/>
          </ac:picMkLst>
        </pc:picChg>
        <pc:picChg chg="mod">
          <ac:chgData name="Kevin Arnold Arias Figueroa" userId="0b239ef43f3ca6e6" providerId="LiveId" clId="{54153FF2-8F49-4802-B236-0FED91E0F145}" dt="2023-09-18T05:20:08.432" v="2549"/>
          <ac:picMkLst>
            <pc:docMk/>
            <pc:sldMk cId="195662769" sldId="264"/>
            <ac:picMk id="19" creationId="{E944FBA8-FE52-759F-3ED8-0E491AF724C5}"/>
          </ac:picMkLst>
        </pc:picChg>
        <pc:picChg chg="mod">
          <ac:chgData name="Kevin Arnold Arias Figueroa" userId="0b239ef43f3ca6e6" providerId="LiveId" clId="{54153FF2-8F49-4802-B236-0FED91E0F145}" dt="2023-09-18T05:38:37.739" v="2702"/>
          <ac:picMkLst>
            <pc:docMk/>
            <pc:sldMk cId="195662769" sldId="264"/>
            <ac:picMk id="23" creationId="{D61ACB3F-FD23-ADF0-C1C3-021B44542DAC}"/>
          </ac:picMkLst>
        </pc:picChg>
        <pc:picChg chg="mod">
          <ac:chgData name="Kevin Arnold Arias Figueroa" userId="0b239ef43f3ca6e6" providerId="LiveId" clId="{54153FF2-8F49-4802-B236-0FED91E0F145}" dt="2023-09-18T05:38:37.739" v="2702"/>
          <ac:picMkLst>
            <pc:docMk/>
            <pc:sldMk cId="195662769" sldId="264"/>
            <ac:picMk id="25" creationId="{D91564F3-B6C8-08F9-84E4-030066783966}"/>
          </ac:picMkLst>
        </pc:picChg>
      </pc:sldChg>
      <pc:sldChg chg="del">
        <pc:chgData name="Kevin Arnold Arias Figueroa" userId="0b239ef43f3ca6e6" providerId="LiveId" clId="{54153FF2-8F49-4802-B236-0FED91E0F145}" dt="2023-09-16T15:28:44.201" v="138" actId="47"/>
        <pc:sldMkLst>
          <pc:docMk/>
          <pc:sldMk cId="2912442399" sldId="264"/>
        </pc:sldMkLst>
      </pc:sldChg>
      <pc:sldChg chg="del">
        <pc:chgData name="Kevin Arnold Arias Figueroa" userId="0b239ef43f3ca6e6" providerId="LiveId" clId="{54153FF2-8F49-4802-B236-0FED91E0F145}" dt="2023-09-16T15:28:44.981" v="139" actId="47"/>
        <pc:sldMkLst>
          <pc:docMk/>
          <pc:sldMk cId="721784210" sldId="265"/>
        </pc:sldMkLst>
      </pc:sldChg>
      <pc:sldChg chg="addSp delSp modSp add mod delAnim modAnim">
        <pc:chgData name="Kevin Arnold Arias Figueroa" userId="0b239ef43f3ca6e6" providerId="LiveId" clId="{54153FF2-8F49-4802-B236-0FED91E0F145}" dt="2023-09-21T04:53:46.294" v="3850" actId="20577"/>
        <pc:sldMkLst>
          <pc:docMk/>
          <pc:sldMk cId="3577695229" sldId="265"/>
        </pc:sldMkLst>
        <pc:spChg chg="del">
          <ac:chgData name="Kevin Arnold Arias Figueroa" userId="0b239ef43f3ca6e6" providerId="LiveId" clId="{54153FF2-8F49-4802-B236-0FED91E0F145}" dt="2023-09-17T20:01:43.374" v="2245" actId="478"/>
          <ac:spMkLst>
            <pc:docMk/>
            <pc:sldMk cId="3577695229" sldId="265"/>
            <ac:spMk id="3" creationId="{D0B78B31-C627-5DA1-1FCD-2069705F6CF2}"/>
          </ac:spMkLst>
        </pc:spChg>
        <pc:spChg chg="mod">
          <ac:chgData name="Kevin Arnold Arias Figueroa" userId="0b239ef43f3ca6e6" providerId="LiveId" clId="{54153FF2-8F49-4802-B236-0FED91E0F145}" dt="2023-09-21T04:53:46.294" v="3850" actId="20577"/>
          <ac:spMkLst>
            <pc:docMk/>
            <pc:sldMk cId="3577695229" sldId="265"/>
            <ac:spMk id="5" creationId="{787816BF-54F1-48DC-84A0-E05BF9918F10}"/>
          </ac:spMkLst>
        </pc:spChg>
        <pc:spChg chg="del">
          <ac:chgData name="Kevin Arnold Arias Figueroa" userId="0b239ef43f3ca6e6" providerId="LiveId" clId="{54153FF2-8F49-4802-B236-0FED91E0F145}" dt="2023-09-17T20:01:44.147" v="2246" actId="478"/>
          <ac:spMkLst>
            <pc:docMk/>
            <pc:sldMk cId="3577695229" sldId="265"/>
            <ac:spMk id="7" creationId="{2A640766-609F-DC5B-F2AD-902A782613BA}"/>
          </ac:spMkLst>
        </pc:spChg>
        <pc:spChg chg="del">
          <ac:chgData name="Kevin Arnold Arias Figueroa" userId="0b239ef43f3ca6e6" providerId="LiveId" clId="{54153FF2-8F49-4802-B236-0FED91E0F145}" dt="2023-09-18T05:20:12.502" v="2551" actId="478"/>
          <ac:spMkLst>
            <pc:docMk/>
            <pc:sldMk cId="3577695229" sldId="265"/>
            <ac:spMk id="8" creationId="{8A8A3E1E-41E8-4049-8700-E8C9643CC00C}"/>
          </ac:spMkLst>
        </pc:spChg>
        <pc:spChg chg="del">
          <ac:chgData name="Kevin Arnold Arias Figueroa" userId="0b239ef43f3ca6e6" providerId="LiveId" clId="{54153FF2-8F49-4802-B236-0FED91E0F145}" dt="2023-09-17T20:01:40.877" v="2244" actId="478"/>
          <ac:spMkLst>
            <pc:docMk/>
            <pc:sldMk cId="3577695229" sldId="265"/>
            <ac:spMk id="10" creationId="{95B5F1E5-7CE5-4DE7-8E37-185B0921388E}"/>
          </ac:spMkLst>
        </pc:spChg>
        <pc:spChg chg="mod">
          <ac:chgData name="Kevin Arnold Arias Figueroa" userId="0b239ef43f3ca6e6" providerId="LiveId" clId="{54153FF2-8F49-4802-B236-0FED91E0F145}" dt="2023-09-18T05:20:13.332" v="2552"/>
          <ac:spMkLst>
            <pc:docMk/>
            <pc:sldMk cId="3577695229" sldId="265"/>
            <ac:spMk id="11" creationId="{07FF4CBF-D02D-D319-233C-368D4503B4FF}"/>
          </ac:spMkLst>
        </pc:spChg>
        <pc:spChg chg="del">
          <ac:chgData name="Kevin Arnold Arias Figueroa" userId="0b239ef43f3ca6e6" providerId="LiveId" clId="{54153FF2-8F49-4802-B236-0FED91E0F145}" dt="2023-09-17T20:01:45.368" v="2247" actId="478"/>
          <ac:spMkLst>
            <pc:docMk/>
            <pc:sldMk cId="3577695229" sldId="265"/>
            <ac:spMk id="11" creationId="{A06993C0-6662-6945-6F76-5E7BCF5ED111}"/>
          </ac:spMkLst>
        </pc:spChg>
        <pc:spChg chg="mod">
          <ac:chgData name="Kevin Arnold Arias Figueroa" userId="0b239ef43f3ca6e6" providerId="LiveId" clId="{54153FF2-8F49-4802-B236-0FED91E0F145}" dt="2023-09-18T05:20:13.332" v="2552"/>
          <ac:spMkLst>
            <pc:docMk/>
            <pc:sldMk cId="3577695229" sldId="265"/>
            <ac:spMk id="12" creationId="{73B6AB20-D75D-36CB-FBAC-AF0260F2F560}"/>
          </ac:spMkLst>
        </pc:spChg>
        <pc:spChg chg="mod">
          <ac:chgData name="Kevin Arnold Arias Figueroa" userId="0b239ef43f3ca6e6" providerId="LiveId" clId="{54153FF2-8F49-4802-B236-0FED91E0F145}" dt="2023-09-18T05:20:13.332" v="2552"/>
          <ac:spMkLst>
            <pc:docMk/>
            <pc:sldMk cId="3577695229" sldId="265"/>
            <ac:spMk id="15" creationId="{762E6E5A-DD96-25CE-A7FB-9638C6F993AA}"/>
          </ac:spMkLst>
        </pc:spChg>
        <pc:spChg chg="mod">
          <ac:chgData name="Kevin Arnold Arias Figueroa" userId="0b239ef43f3ca6e6" providerId="LiveId" clId="{54153FF2-8F49-4802-B236-0FED91E0F145}" dt="2023-09-18T05:38:38.367" v="2703"/>
          <ac:spMkLst>
            <pc:docMk/>
            <pc:sldMk cId="3577695229" sldId="265"/>
            <ac:spMk id="18" creationId="{1952EAD7-675F-B9E3-8CAE-A87C94E2A359}"/>
          </ac:spMkLst>
        </pc:spChg>
        <pc:spChg chg="mod">
          <ac:chgData name="Kevin Arnold Arias Figueroa" userId="0b239ef43f3ca6e6" providerId="LiveId" clId="{54153FF2-8F49-4802-B236-0FED91E0F145}" dt="2023-09-18T05:38:38.367" v="2703"/>
          <ac:spMkLst>
            <pc:docMk/>
            <pc:sldMk cId="3577695229" sldId="265"/>
            <ac:spMk id="19" creationId="{8AF6BFED-F325-9B2E-CAF9-F50F691034D7}"/>
          </ac:spMkLst>
        </pc:spChg>
        <pc:spChg chg="mod">
          <ac:chgData name="Kevin Arnold Arias Figueroa" userId="0b239ef43f3ca6e6" providerId="LiveId" clId="{54153FF2-8F49-4802-B236-0FED91E0F145}" dt="2023-09-18T05:38:38.367" v="2703"/>
          <ac:spMkLst>
            <pc:docMk/>
            <pc:sldMk cId="3577695229" sldId="265"/>
            <ac:spMk id="21" creationId="{EA1FCA00-3893-3211-ACEB-97FD3618F5A1}"/>
          </ac:spMkLst>
        </pc:spChg>
        <pc:grpChg chg="add del mod">
          <ac:chgData name="Kevin Arnold Arias Figueroa" userId="0b239ef43f3ca6e6" providerId="LiveId" clId="{54153FF2-8F49-4802-B236-0FED91E0F145}" dt="2023-09-18T05:37:04.805" v="2667" actId="478"/>
          <ac:grpSpMkLst>
            <pc:docMk/>
            <pc:sldMk cId="3577695229" sldId="265"/>
            <ac:grpSpMk id="4" creationId="{447946D4-C1AF-8C05-75EA-FA1B20EAAA12}"/>
          </ac:grpSpMkLst>
        </pc:grpChg>
        <pc:grpChg chg="mod">
          <ac:chgData name="Kevin Arnold Arias Figueroa" userId="0b239ef43f3ca6e6" providerId="LiveId" clId="{54153FF2-8F49-4802-B236-0FED91E0F145}" dt="2023-09-18T05:20:13.332" v="2552"/>
          <ac:grpSpMkLst>
            <pc:docMk/>
            <pc:sldMk cId="3577695229" sldId="265"/>
            <ac:grpSpMk id="7" creationId="{1AE3DB27-8484-E7EF-759E-1289CB351C9B}"/>
          </ac:grpSpMkLst>
        </pc:grpChg>
        <pc:grpChg chg="mod">
          <ac:chgData name="Kevin Arnold Arias Figueroa" userId="0b239ef43f3ca6e6" providerId="LiveId" clId="{54153FF2-8F49-4802-B236-0FED91E0F145}" dt="2023-09-18T05:20:13.332" v="2552"/>
          <ac:grpSpMkLst>
            <pc:docMk/>
            <pc:sldMk cId="3577695229" sldId="265"/>
            <ac:grpSpMk id="10" creationId="{C9A4C8D9-B2E2-3F8B-E490-6D884A14C07B}"/>
          </ac:grpSpMkLst>
        </pc:grpChg>
        <pc:grpChg chg="add mod">
          <ac:chgData name="Kevin Arnold Arias Figueroa" userId="0b239ef43f3ca6e6" providerId="LiveId" clId="{54153FF2-8F49-4802-B236-0FED91E0F145}" dt="2023-09-18T05:38:38.367" v="2703"/>
          <ac:grpSpMkLst>
            <pc:docMk/>
            <pc:sldMk cId="3577695229" sldId="265"/>
            <ac:grpSpMk id="17" creationId="{F5118DFB-FBC6-C0D2-0F68-39C64B75FD10}"/>
          </ac:grpSpMkLst>
        </pc:grpChg>
        <pc:picChg chg="add del mod ord">
          <ac:chgData name="Kevin Arnold Arias Figueroa" userId="0b239ef43f3ca6e6" providerId="LiveId" clId="{54153FF2-8F49-4802-B236-0FED91E0F145}" dt="2023-09-18T05:13:24.895" v="2408" actId="478"/>
          <ac:picMkLst>
            <pc:docMk/>
            <pc:sldMk cId="3577695229" sldId="265"/>
            <ac:picMk id="3" creationId="{61875669-0F40-C152-04F8-2C37196F5D12}"/>
          </ac:picMkLst>
        </pc:picChg>
        <pc:picChg chg="add mod">
          <ac:chgData name="Kevin Arnold Arias Figueroa" userId="0b239ef43f3ca6e6" providerId="LiveId" clId="{54153FF2-8F49-4802-B236-0FED91E0F145}" dt="2023-09-17T20:24:05.932" v="2327" actId="1076"/>
          <ac:picMkLst>
            <pc:docMk/>
            <pc:sldMk cId="3577695229" sldId="265"/>
            <ac:picMk id="6" creationId="{569096B2-DE16-49D6-675D-CF3D705C85DC}"/>
          </ac:picMkLst>
        </pc:picChg>
        <pc:picChg chg="del">
          <ac:chgData name="Kevin Arnold Arias Figueroa" userId="0b239ef43f3ca6e6" providerId="LiveId" clId="{54153FF2-8F49-4802-B236-0FED91E0F145}" dt="2023-09-18T05:20:12.014" v="2550" actId="478"/>
          <ac:picMkLst>
            <pc:docMk/>
            <pc:sldMk cId="3577695229" sldId="265"/>
            <ac:picMk id="9" creationId="{F623E237-62F6-4D88-9E29-0AAA9A8D1659}"/>
          </ac:picMkLst>
        </pc:picChg>
        <pc:picChg chg="add del">
          <ac:chgData name="Kevin Arnold Arias Figueroa" userId="0b239ef43f3ca6e6" providerId="LiveId" clId="{54153FF2-8F49-4802-B236-0FED91E0F145}" dt="2023-09-17T20:22:04.705" v="2284" actId="478"/>
          <ac:picMkLst>
            <pc:docMk/>
            <pc:sldMk cId="3577695229" sldId="265"/>
            <ac:picMk id="14" creationId="{1EADCA23-20DC-1A58-D79B-31CA7D88C44C}"/>
          </ac:picMkLst>
        </pc:picChg>
        <pc:picChg chg="mod">
          <ac:chgData name="Kevin Arnold Arias Figueroa" userId="0b239ef43f3ca6e6" providerId="LiveId" clId="{54153FF2-8F49-4802-B236-0FED91E0F145}" dt="2023-09-18T05:20:13.332" v="2552"/>
          <ac:picMkLst>
            <pc:docMk/>
            <pc:sldMk cId="3577695229" sldId="265"/>
            <ac:picMk id="14" creationId="{6C2F36E5-1890-4DCB-87BC-8D7E07DA8B5F}"/>
          </ac:picMkLst>
        </pc:picChg>
        <pc:picChg chg="add del">
          <ac:chgData name="Kevin Arnold Arias Figueroa" userId="0b239ef43f3ca6e6" providerId="LiveId" clId="{54153FF2-8F49-4802-B236-0FED91E0F145}" dt="2023-09-17T20:22:03.880" v="2283" actId="478"/>
          <ac:picMkLst>
            <pc:docMk/>
            <pc:sldMk cId="3577695229" sldId="265"/>
            <ac:picMk id="16" creationId="{8EE8DEAB-5657-DC43-8DB6-610B0A3408B6}"/>
          </ac:picMkLst>
        </pc:picChg>
        <pc:picChg chg="mod">
          <ac:chgData name="Kevin Arnold Arias Figueroa" userId="0b239ef43f3ca6e6" providerId="LiveId" clId="{54153FF2-8F49-4802-B236-0FED91E0F145}" dt="2023-09-18T05:20:13.332" v="2552"/>
          <ac:picMkLst>
            <pc:docMk/>
            <pc:sldMk cId="3577695229" sldId="265"/>
            <ac:picMk id="16" creationId="{9F41E1CF-3530-89D5-59E5-47645297E4A4}"/>
          </ac:picMkLst>
        </pc:picChg>
        <pc:picChg chg="mod">
          <ac:chgData name="Kevin Arnold Arias Figueroa" userId="0b239ef43f3ca6e6" providerId="LiveId" clId="{54153FF2-8F49-4802-B236-0FED91E0F145}" dt="2023-09-18T05:38:38.367" v="2703"/>
          <ac:picMkLst>
            <pc:docMk/>
            <pc:sldMk cId="3577695229" sldId="265"/>
            <ac:picMk id="20" creationId="{1AE3EFE4-40D8-2AD8-D3F2-FC75993E3B73}"/>
          </ac:picMkLst>
        </pc:picChg>
        <pc:picChg chg="mod">
          <ac:chgData name="Kevin Arnold Arias Figueroa" userId="0b239ef43f3ca6e6" providerId="LiveId" clId="{54153FF2-8F49-4802-B236-0FED91E0F145}" dt="2023-09-18T05:38:38.367" v="2703"/>
          <ac:picMkLst>
            <pc:docMk/>
            <pc:sldMk cId="3577695229" sldId="265"/>
            <ac:picMk id="22" creationId="{E05DD1BA-E3CD-6E2E-6E17-B5F10EAA60F9}"/>
          </ac:picMkLst>
        </pc:picChg>
        <pc:picChg chg="add del mod">
          <ac:chgData name="Kevin Arnold Arias Figueroa" userId="0b239ef43f3ca6e6" providerId="LiveId" clId="{54153FF2-8F49-4802-B236-0FED91E0F145}" dt="2023-09-17T20:08:46.799" v="2261" actId="478"/>
          <ac:picMkLst>
            <pc:docMk/>
            <pc:sldMk cId="3577695229" sldId="265"/>
            <ac:picMk id="2050" creationId="{E5A4B02C-749B-AD73-F58C-75C0F45670D2}"/>
          </ac:picMkLst>
        </pc:picChg>
        <pc:picChg chg="add del mod">
          <ac:chgData name="Kevin Arnold Arias Figueroa" userId="0b239ef43f3ca6e6" providerId="LiveId" clId="{54153FF2-8F49-4802-B236-0FED91E0F145}" dt="2023-09-17T20:19:01.515" v="2270" actId="478"/>
          <ac:picMkLst>
            <pc:docMk/>
            <pc:sldMk cId="3577695229" sldId="265"/>
            <ac:picMk id="2052" creationId="{7FC8D262-AF15-4C5A-DAF8-C07C9D2201A9}"/>
          </ac:picMkLst>
        </pc:picChg>
        <pc:picChg chg="add del mod">
          <ac:chgData name="Kevin Arnold Arias Figueroa" userId="0b239ef43f3ca6e6" providerId="LiveId" clId="{54153FF2-8F49-4802-B236-0FED91E0F145}" dt="2023-09-17T20:19:01.897" v="2271" actId="478"/>
          <ac:picMkLst>
            <pc:docMk/>
            <pc:sldMk cId="3577695229" sldId="265"/>
            <ac:picMk id="2054" creationId="{85DFDE38-CE70-45C7-A57D-3B0CEB70BC55}"/>
          </ac:picMkLst>
        </pc:picChg>
      </pc:sldChg>
      <pc:sldChg chg="addSp delSp modSp add mod ord delAnim modAnim">
        <pc:chgData name="Kevin Arnold Arias Figueroa" userId="0b239ef43f3ca6e6" providerId="LiveId" clId="{54153FF2-8F49-4802-B236-0FED91E0F145}" dt="2023-09-18T18:02:58.348" v="3102" actId="732"/>
        <pc:sldMkLst>
          <pc:docMk/>
          <pc:sldMk cId="3730382060" sldId="266"/>
        </pc:sldMkLst>
        <pc:spChg chg="del">
          <ac:chgData name="Kevin Arnold Arias Figueroa" userId="0b239ef43f3ca6e6" providerId="LiveId" clId="{54153FF2-8F49-4802-B236-0FED91E0F145}" dt="2023-09-18T17:46:58.974" v="3045" actId="478"/>
          <ac:spMkLst>
            <pc:docMk/>
            <pc:sldMk cId="3730382060" sldId="266"/>
            <ac:spMk id="3" creationId="{D0B78B31-C627-5DA1-1FCD-2069705F6CF2}"/>
          </ac:spMkLst>
        </pc:spChg>
        <pc:spChg chg="mod">
          <ac:chgData name="Kevin Arnold Arias Figueroa" userId="0b239ef43f3ca6e6" providerId="LiveId" clId="{54153FF2-8F49-4802-B236-0FED91E0F145}" dt="2023-09-18T17:45:50.024" v="2817" actId="6549"/>
          <ac:spMkLst>
            <pc:docMk/>
            <pc:sldMk cId="3730382060" sldId="266"/>
            <ac:spMk id="5" creationId="{787816BF-54F1-48DC-84A0-E05BF9918F10}"/>
          </ac:spMkLst>
        </pc:spChg>
        <pc:spChg chg="del">
          <ac:chgData name="Kevin Arnold Arias Figueroa" userId="0b239ef43f3ca6e6" providerId="LiveId" clId="{54153FF2-8F49-4802-B236-0FED91E0F145}" dt="2023-09-18T17:46:59.535" v="3046" actId="478"/>
          <ac:spMkLst>
            <pc:docMk/>
            <pc:sldMk cId="3730382060" sldId="266"/>
            <ac:spMk id="7" creationId="{2A640766-609F-DC5B-F2AD-902A782613BA}"/>
          </ac:spMkLst>
        </pc:spChg>
        <pc:spChg chg="del">
          <ac:chgData name="Kevin Arnold Arias Figueroa" userId="0b239ef43f3ca6e6" providerId="LiveId" clId="{54153FF2-8F49-4802-B236-0FED91E0F145}" dt="2023-09-18T05:20:43.184" v="2561" actId="478"/>
          <ac:spMkLst>
            <pc:docMk/>
            <pc:sldMk cId="3730382060" sldId="266"/>
            <ac:spMk id="8" creationId="{8A8A3E1E-41E8-4049-8700-E8C9643CC00C}"/>
          </ac:spMkLst>
        </pc:spChg>
        <pc:spChg chg="mod">
          <ac:chgData name="Kevin Arnold Arias Figueroa" userId="0b239ef43f3ca6e6" providerId="LiveId" clId="{54153FF2-8F49-4802-B236-0FED91E0F145}" dt="2023-09-18T17:46:50.916" v="3043" actId="20577"/>
          <ac:spMkLst>
            <pc:docMk/>
            <pc:sldMk cId="3730382060" sldId="266"/>
            <ac:spMk id="10" creationId="{95B5F1E5-7CE5-4DE7-8E37-185B0921388E}"/>
          </ac:spMkLst>
        </pc:spChg>
        <pc:spChg chg="del">
          <ac:chgData name="Kevin Arnold Arias Figueroa" userId="0b239ef43f3ca6e6" providerId="LiveId" clId="{54153FF2-8F49-4802-B236-0FED91E0F145}" dt="2023-09-18T17:47:00.417" v="3047" actId="478"/>
          <ac:spMkLst>
            <pc:docMk/>
            <pc:sldMk cId="3730382060" sldId="266"/>
            <ac:spMk id="11" creationId="{A06993C0-6662-6945-6F76-5E7BCF5ED111}"/>
          </ac:spMkLst>
        </pc:spChg>
        <pc:spChg chg="mod">
          <ac:chgData name="Kevin Arnold Arias Figueroa" userId="0b239ef43f3ca6e6" providerId="LiveId" clId="{54153FF2-8F49-4802-B236-0FED91E0F145}" dt="2023-09-18T05:20:43.915" v="2562"/>
          <ac:spMkLst>
            <pc:docMk/>
            <pc:sldMk cId="3730382060" sldId="266"/>
            <ac:spMk id="15" creationId="{F5AD3627-87AF-52B1-5755-3937441919FD}"/>
          </ac:spMkLst>
        </pc:spChg>
        <pc:spChg chg="mod">
          <ac:chgData name="Kevin Arnold Arias Figueroa" userId="0b239ef43f3ca6e6" providerId="LiveId" clId="{54153FF2-8F49-4802-B236-0FED91E0F145}" dt="2023-09-18T05:20:43.915" v="2562"/>
          <ac:spMkLst>
            <pc:docMk/>
            <pc:sldMk cId="3730382060" sldId="266"/>
            <ac:spMk id="16" creationId="{CB7019A8-1DC9-2C77-DD8C-B54D9C70E552}"/>
          </ac:spMkLst>
        </pc:spChg>
        <pc:spChg chg="mod">
          <ac:chgData name="Kevin Arnold Arias Figueroa" userId="0b239ef43f3ca6e6" providerId="LiveId" clId="{54153FF2-8F49-4802-B236-0FED91E0F145}" dt="2023-09-18T05:20:43.915" v="2562"/>
          <ac:spMkLst>
            <pc:docMk/>
            <pc:sldMk cId="3730382060" sldId="266"/>
            <ac:spMk id="18" creationId="{C0B4760B-F892-C52D-B754-582CE67FA57C}"/>
          </ac:spMkLst>
        </pc:spChg>
        <pc:spChg chg="mod">
          <ac:chgData name="Kevin Arnold Arias Figueroa" userId="0b239ef43f3ca6e6" providerId="LiveId" clId="{54153FF2-8F49-4802-B236-0FED91E0F145}" dt="2023-09-18T05:38:42.317" v="2705"/>
          <ac:spMkLst>
            <pc:docMk/>
            <pc:sldMk cId="3730382060" sldId="266"/>
            <ac:spMk id="21" creationId="{78DD90DC-7528-C588-9D30-40821E142846}"/>
          </ac:spMkLst>
        </pc:spChg>
        <pc:spChg chg="mod">
          <ac:chgData name="Kevin Arnold Arias Figueroa" userId="0b239ef43f3ca6e6" providerId="LiveId" clId="{54153FF2-8F49-4802-B236-0FED91E0F145}" dt="2023-09-18T05:38:42.317" v="2705"/>
          <ac:spMkLst>
            <pc:docMk/>
            <pc:sldMk cId="3730382060" sldId="266"/>
            <ac:spMk id="22" creationId="{657A8085-26B1-972C-CC51-F18A4E2434F9}"/>
          </ac:spMkLst>
        </pc:spChg>
        <pc:spChg chg="mod">
          <ac:chgData name="Kevin Arnold Arias Figueroa" userId="0b239ef43f3ca6e6" providerId="LiveId" clId="{54153FF2-8F49-4802-B236-0FED91E0F145}" dt="2023-09-18T05:38:42.317" v="2705"/>
          <ac:spMkLst>
            <pc:docMk/>
            <pc:sldMk cId="3730382060" sldId="266"/>
            <ac:spMk id="24" creationId="{CABD57DD-B712-161E-6029-0CDF595D3809}"/>
          </ac:spMkLst>
        </pc:spChg>
        <pc:grpChg chg="add del mod">
          <ac:chgData name="Kevin Arnold Arias Figueroa" userId="0b239ef43f3ca6e6" providerId="LiveId" clId="{54153FF2-8F49-4802-B236-0FED91E0F145}" dt="2023-09-18T05:37:08.032" v="2669" actId="478"/>
          <ac:grpSpMkLst>
            <pc:docMk/>
            <pc:sldMk cId="3730382060" sldId="266"/>
            <ac:grpSpMk id="6" creationId="{3997878C-0848-3010-69E6-7DFBF5A95A37}"/>
          </ac:grpSpMkLst>
        </pc:grpChg>
        <pc:grpChg chg="mod">
          <ac:chgData name="Kevin Arnold Arias Figueroa" userId="0b239ef43f3ca6e6" providerId="LiveId" clId="{54153FF2-8F49-4802-B236-0FED91E0F145}" dt="2023-09-18T05:20:43.915" v="2562"/>
          <ac:grpSpMkLst>
            <pc:docMk/>
            <pc:sldMk cId="3730382060" sldId="266"/>
            <ac:grpSpMk id="12" creationId="{06F1321E-A5AB-7B1F-1472-5B58FA7F8867}"/>
          </ac:grpSpMkLst>
        </pc:grpChg>
        <pc:grpChg chg="mod">
          <ac:chgData name="Kevin Arnold Arias Figueroa" userId="0b239ef43f3ca6e6" providerId="LiveId" clId="{54153FF2-8F49-4802-B236-0FED91E0F145}" dt="2023-09-18T05:20:43.915" v="2562"/>
          <ac:grpSpMkLst>
            <pc:docMk/>
            <pc:sldMk cId="3730382060" sldId="266"/>
            <ac:grpSpMk id="14" creationId="{BC6C92CF-35F1-2386-96F2-6A882D970BB4}"/>
          </ac:grpSpMkLst>
        </pc:grpChg>
        <pc:grpChg chg="add mod">
          <ac:chgData name="Kevin Arnold Arias Figueroa" userId="0b239ef43f3ca6e6" providerId="LiveId" clId="{54153FF2-8F49-4802-B236-0FED91E0F145}" dt="2023-09-18T05:38:42.317" v="2705"/>
          <ac:grpSpMkLst>
            <pc:docMk/>
            <pc:sldMk cId="3730382060" sldId="266"/>
            <ac:grpSpMk id="20" creationId="{CD628BF5-601D-4B16-2E48-7E1E23DB7E6F}"/>
          </ac:grpSpMkLst>
        </pc:grpChg>
        <pc:picChg chg="add del mod ord">
          <ac:chgData name="Kevin Arnold Arias Figueroa" userId="0b239ef43f3ca6e6" providerId="LiveId" clId="{54153FF2-8F49-4802-B236-0FED91E0F145}" dt="2023-09-18T05:13:29.143" v="2410" actId="478"/>
          <ac:picMkLst>
            <pc:docMk/>
            <pc:sldMk cId="3730382060" sldId="266"/>
            <ac:picMk id="4" creationId="{3B8E30CB-DCC3-98AD-BC52-A5FDF583C16C}"/>
          </ac:picMkLst>
        </pc:picChg>
        <pc:picChg chg="add mod">
          <ac:chgData name="Kevin Arnold Arias Figueroa" userId="0b239ef43f3ca6e6" providerId="LiveId" clId="{54153FF2-8F49-4802-B236-0FED91E0F145}" dt="2023-09-18T18:01:53.004" v="3099" actId="1582"/>
          <ac:picMkLst>
            <pc:docMk/>
            <pc:sldMk cId="3730382060" sldId="266"/>
            <ac:picMk id="4" creationId="{ECE1A92A-FDB5-7D7E-BDC6-AB155A172E25}"/>
          </ac:picMkLst>
        </pc:picChg>
        <pc:picChg chg="add mod">
          <ac:chgData name="Kevin Arnold Arias Figueroa" userId="0b239ef43f3ca6e6" providerId="LiveId" clId="{54153FF2-8F49-4802-B236-0FED91E0F145}" dt="2023-09-18T18:01:53.004" v="3099" actId="1582"/>
          <ac:picMkLst>
            <pc:docMk/>
            <pc:sldMk cId="3730382060" sldId="266"/>
            <ac:picMk id="6" creationId="{B62D770C-3DB4-FB1E-55FE-32AFF47BF921}"/>
          </ac:picMkLst>
        </pc:picChg>
        <pc:picChg chg="add mod">
          <ac:chgData name="Kevin Arnold Arias Figueroa" userId="0b239ef43f3ca6e6" providerId="LiveId" clId="{54153FF2-8F49-4802-B236-0FED91E0F145}" dt="2023-09-18T18:02:58.348" v="3102" actId="732"/>
          <ac:picMkLst>
            <pc:docMk/>
            <pc:sldMk cId="3730382060" sldId="266"/>
            <ac:picMk id="8" creationId="{D5740719-F81A-C8AF-27C9-D6EF000B6240}"/>
          </ac:picMkLst>
        </pc:picChg>
        <pc:picChg chg="del">
          <ac:chgData name="Kevin Arnold Arias Figueroa" userId="0b239ef43f3ca6e6" providerId="LiveId" clId="{54153FF2-8F49-4802-B236-0FED91E0F145}" dt="2023-09-18T05:20:42.833" v="2560" actId="478"/>
          <ac:picMkLst>
            <pc:docMk/>
            <pc:sldMk cId="3730382060" sldId="266"/>
            <ac:picMk id="9" creationId="{F623E237-62F6-4D88-9E29-0AAA9A8D1659}"/>
          </ac:picMkLst>
        </pc:picChg>
        <pc:picChg chg="mod">
          <ac:chgData name="Kevin Arnold Arias Figueroa" userId="0b239ef43f3ca6e6" providerId="LiveId" clId="{54153FF2-8F49-4802-B236-0FED91E0F145}" dt="2023-09-18T05:20:43.915" v="2562"/>
          <ac:picMkLst>
            <pc:docMk/>
            <pc:sldMk cId="3730382060" sldId="266"/>
            <ac:picMk id="17" creationId="{1383C207-104C-F4E6-D80C-D1F2A601BABE}"/>
          </ac:picMkLst>
        </pc:picChg>
        <pc:picChg chg="mod">
          <ac:chgData name="Kevin Arnold Arias Figueroa" userId="0b239ef43f3ca6e6" providerId="LiveId" clId="{54153FF2-8F49-4802-B236-0FED91E0F145}" dt="2023-09-18T05:20:43.915" v="2562"/>
          <ac:picMkLst>
            <pc:docMk/>
            <pc:sldMk cId="3730382060" sldId="266"/>
            <ac:picMk id="19" creationId="{6DD836AF-09B8-E72F-B7D3-1E9E0C0A59B9}"/>
          </ac:picMkLst>
        </pc:picChg>
        <pc:picChg chg="mod">
          <ac:chgData name="Kevin Arnold Arias Figueroa" userId="0b239ef43f3ca6e6" providerId="LiveId" clId="{54153FF2-8F49-4802-B236-0FED91E0F145}" dt="2023-09-18T05:38:42.317" v="2705"/>
          <ac:picMkLst>
            <pc:docMk/>
            <pc:sldMk cId="3730382060" sldId="266"/>
            <ac:picMk id="23" creationId="{66249319-ABBB-3CA4-32B3-83403CA43607}"/>
          </ac:picMkLst>
        </pc:picChg>
        <pc:picChg chg="mod">
          <ac:chgData name="Kevin Arnold Arias Figueroa" userId="0b239ef43f3ca6e6" providerId="LiveId" clId="{54153FF2-8F49-4802-B236-0FED91E0F145}" dt="2023-09-18T05:38:42.317" v="2705"/>
          <ac:picMkLst>
            <pc:docMk/>
            <pc:sldMk cId="3730382060" sldId="266"/>
            <ac:picMk id="25" creationId="{B41A94DA-925F-8224-05AE-467790C6C561}"/>
          </ac:picMkLst>
        </pc:picChg>
        <pc:picChg chg="add mod">
          <ac:chgData name="Kevin Arnold Arias Figueroa" userId="0b239ef43f3ca6e6" providerId="LiveId" clId="{54153FF2-8F49-4802-B236-0FED91E0F145}" dt="2023-09-18T18:01:53.004" v="3099" actId="1582"/>
          <ac:picMkLst>
            <pc:docMk/>
            <pc:sldMk cId="3730382060" sldId="266"/>
            <ac:picMk id="1026" creationId="{CB233FAE-EFA4-D3FC-B863-4FB01A6CF822}"/>
          </ac:picMkLst>
        </pc:picChg>
      </pc:sldChg>
      <pc:sldChg chg="delSp add del mod">
        <pc:chgData name="Kevin Arnold Arias Figueroa" userId="0b239ef43f3ca6e6" providerId="LiveId" clId="{54153FF2-8F49-4802-B236-0FED91E0F145}" dt="2023-09-17T20:22:24.907" v="2295" actId="47"/>
        <pc:sldMkLst>
          <pc:docMk/>
          <pc:sldMk cId="610357327" sldId="267"/>
        </pc:sldMkLst>
        <pc:picChg chg="del">
          <ac:chgData name="Kevin Arnold Arias Figueroa" userId="0b239ef43f3ca6e6" providerId="LiveId" clId="{54153FF2-8F49-4802-B236-0FED91E0F145}" dt="2023-09-17T20:22:10.388" v="2287" actId="478"/>
          <ac:picMkLst>
            <pc:docMk/>
            <pc:sldMk cId="610357327" sldId="267"/>
            <ac:picMk id="6" creationId="{569096B2-DE16-49D6-675D-CF3D705C85DC}"/>
          </ac:picMkLst>
        </pc:picChg>
        <pc:picChg chg="del">
          <ac:chgData name="Kevin Arnold Arias Figueroa" userId="0b239ef43f3ca6e6" providerId="LiveId" clId="{54153FF2-8F49-4802-B236-0FED91E0F145}" dt="2023-09-17T20:22:09.937" v="2286" actId="478"/>
          <ac:picMkLst>
            <pc:docMk/>
            <pc:sldMk cId="610357327" sldId="267"/>
            <ac:picMk id="14" creationId="{1EADCA23-20DC-1A58-D79B-31CA7D88C44C}"/>
          </ac:picMkLst>
        </pc:picChg>
        <pc:picChg chg="del">
          <ac:chgData name="Kevin Arnold Arias Figueroa" userId="0b239ef43f3ca6e6" providerId="LiveId" clId="{54153FF2-8F49-4802-B236-0FED91E0F145}" dt="2023-09-17T20:22:07.663" v="2285" actId="478"/>
          <ac:picMkLst>
            <pc:docMk/>
            <pc:sldMk cId="610357327" sldId="267"/>
            <ac:picMk id="16" creationId="{8EE8DEAB-5657-DC43-8DB6-610B0A3408B6}"/>
          </ac:picMkLst>
        </pc:picChg>
      </pc:sldChg>
      <pc:sldChg chg="addSp delSp modSp add del mod">
        <pc:chgData name="Kevin Arnold Arias Figueroa" userId="0b239ef43f3ca6e6" providerId="LiveId" clId="{54153FF2-8F49-4802-B236-0FED91E0F145}" dt="2023-09-17T20:22:36.013" v="2300" actId="47"/>
        <pc:sldMkLst>
          <pc:docMk/>
          <pc:sldMk cId="2415953019" sldId="268"/>
        </pc:sldMkLst>
        <pc:picChg chg="add del">
          <ac:chgData name="Kevin Arnold Arias Figueroa" userId="0b239ef43f3ca6e6" providerId="LiveId" clId="{54153FF2-8F49-4802-B236-0FED91E0F145}" dt="2023-09-17T20:22:27.380" v="2296" actId="478"/>
          <ac:picMkLst>
            <pc:docMk/>
            <pc:sldMk cId="2415953019" sldId="268"/>
            <ac:picMk id="6" creationId="{569096B2-DE16-49D6-675D-CF3D705C85DC}"/>
          </ac:picMkLst>
        </pc:picChg>
        <pc:picChg chg="del">
          <ac:chgData name="Kevin Arnold Arias Figueroa" userId="0b239ef43f3ca6e6" providerId="LiveId" clId="{54153FF2-8F49-4802-B236-0FED91E0F145}" dt="2023-09-17T20:22:15.808" v="2291" actId="478"/>
          <ac:picMkLst>
            <pc:docMk/>
            <pc:sldMk cId="2415953019" sldId="268"/>
            <ac:picMk id="14" creationId="{1EADCA23-20DC-1A58-D79B-31CA7D88C44C}"/>
          </ac:picMkLst>
        </pc:picChg>
        <pc:picChg chg="del mod">
          <ac:chgData name="Kevin Arnold Arias Figueroa" userId="0b239ef43f3ca6e6" providerId="LiveId" clId="{54153FF2-8F49-4802-B236-0FED91E0F145}" dt="2023-09-17T20:22:21.591" v="2294" actId="478"/>
          <ac:picMkLst>
            <pc:docMk/>
            <pc:sldMk cId="2415953019" sldId="268"/>
            <ac:picMk id="16" creationId="{8EE8DEAB-5657-DC43-8DB6-610B0A3408B6}"/>
          </ac:picMkLst>
        </pc:picChg>
      </pc:sldChg>
      <pc:sldChg chg="addSp delSp modSp add mod modAnim">
        <pc:chgData name="Kevin Arnold Arias Figueroa" userId="0b239ef43f3ca6e6" providerId="LiveId" clId="{54153FF2-8F49-4802-B236-0FED91E0F145}" dt="2023-09-21T04:53:59.277" v="3870" actId="20577"/>
        <pc:sldMkLst>
          <pc:docMk/>
          <pc:sldMk cId="2602238822" sldId="269"/>
        </pc:sldMkLst>
        <pc:spChg chg="add del mod">
          <ac:chgData name="Kevin Arnold Arias Figueroa" userId="0b239ef43f3ca6e6" providerId="LiveId" clId="{54153FF2-8F49-4802-B236-0FED91E0F145}" dt="2023-09-18T00:29:33.886" v="2334" actId="478"/>
          <ac:spMkLst>
            <pc:docMk/>
            <pc:sldMk cId="2602238822" sldId="269"/>
            <ac:spMk id="3" creationId="{4763A6B8-3C1E-E5B8-6DF9-26D1F33FB819}"/>
          </ac:spMkLst>
        </pc:spChg>
        <pc:spChg chg="add del mod">
          <ac:chgData name="Kevin Arnold Arias Figueroa" userId="0b239ef43f3ca6e6" providerId="LiveId" clId="{54153FF2-8F49-4802-B236-0FED91E0F145}" dt="2023-09-18T05:20:32.286" v="2558" actId="478"/>
          <ac:spMkLst>
            <pc:docMk/>
            <pc:sldMk cId="2602238822" sldId="269"/>
            <ac:spMk id="4" creationId="{C492CCB8-BAB6-2C77-0CE2-AE064DEE434B}"/>
          </ac:spMkLst>
        </pc:spChg>
        <pc:spChg chg="del">
          <ac:chgData name="Kevin Arnold Arias Figueroa" userId="0b239ef43f3ca6e6" providerId="LiveId" clId="{54153FF2-8F49-4802-B236-0FED91E0F145}" dt="2023-09-17T20:23:44.372" v="2324" actId="478"/>
          <ac:spMkLst>
            <pc:docMk/>
            <pc:sldMk cId="2602238822" sldId="269"/>
            <ac:spMk id="5" creationId="{787816BF-54F1-48DC-84A0-E05BF9918F10}"/>
          </ac:spMkLst>
        </pc:spChg>
        <pc:spChg chg="del">
          <ac:chgData name="Kevin Arnold Arias Figueroa" userId="0b239ef43f3ca6e6" providerId="LiveId" clId="{54153FF2-8F49-4802-B236-0FED91E0F145}" dt="2023-09-18T05:20:29.333" v="2556" actId="478"/>
          <ac:spMkLst>
            <pc:docMk/>
            <pc:sldMk cId="2602238822" sldId="269"/>
            <ac:spMk id="8" creationId="{8A8A3E1E-41E8-4049-8700-E8C9643CC00C}"/>
          </ac:spMkLst>
        </pc:spChg>
        <pc:spChg chg="mod">
          <ac:chgData name="Kevin Arnold Arias Figueroa" userId="0b239ef43f3ca6e6" providerId="LiveId" clId="{54153FF2-8F49-4802-B236-0FED91E0F145}" dt="2023-09-18T05:20:30.347" v="2557"/>
          <ac:spMkLst>
            <pc:docMk/>
            <pc:sldMk cId="2602238822" sldId="269"/>
            <ac:spMk id="10" creationId="{9E9D6572-B4EC-A053-EC03-6ABABB5AE27F}"/>
          </ac:spMkLst>
        </pc:spChg>
        <pc:spChg chg="mod">
          <ac:chgData name="Kevin Arnold Arias Figueroa" userId="0b239ef43f3ca6e6" providerId="LiveId" clId="{54153FF2-8F49-4802-B236-0FED91E0F145}" dt="2023-09-18T05:20:30.347" v="2557"/>
          <ac:spMkLst>
            <pc:docMk/>
            <pc:sldMk cId="2602238822" sldId="269"/>
            <ac:spMk id="11" creationId="{46664E3C-09D0-3876-0924-B1E11A56BF64}"/>
          </ac:spMkLst>
        </pc:spChg>
        <pc:spChg chg="mod">
          <ac:chgData name="Kevin Arnold Arias Figueroa" userId="0b239ef43f3ca6e6" providerId="LiveId" clId="{54153FF2-8F49-4802-B236-0FED91E0F145}" dt="2023-09-18T05:20:30.347" v="2557"/>
          <ac:spMkLst>
            <pc:docMk/>
            <pc:sldMk cId="2602238822" sldId="269"/>
            <ac:spMk id="15" creationId="{CFEEF5B0-A2C6-D406-D755-77A4BA429CDF}"/>
          </ac:spMkLst>
        </pc:spChg>
        <pc:spChg chg="add mod">
          <ac:chgData name="Kevin Arnold Arias Figueroa" userId="0b239ef43f3ca6e6" providerId="LiveId" clId="{54153FF2-8F49-4802-B236-0FED91E0F145}" dt="2023-09-21T04:53:59.277" v="3870" actId="20577"/>
          <ac:spMkLst>
            <pc:docMk/>
            <pc:sldMk cId="2602238822" sldId="269"/>
            <ac:spMk id="17" creationId="{C13F16F4-51D9-F3FA-B58A-D5294C84396E}"/>
          </ac:spMkLst>
        </pc:spChg>
        <pc:spChg chg="mod">
          <ac:chgData name="Kevin Arnold Arias Figueroa" userId="0b239ef43f3ca6e6" providerId="LiveId" clId="{54153FF2-8F49-4802-B236-0FED91E0F145}" dt="2023-09-18T05:38:40.367" v="2704"/>
          <ac:spMkLst>
            <pc:docMk/>
            <pc:sldMk cId="2602238822" sldId="269"/>
            <ac:spMk id="19" creationId="{BB507D0A-6668-A78D-FA0D-7B64226FE731}"/>
          </ac:spMkLst>
        </pc:spChg>
        <pc:spChg chg="mod">
          <ac:chgData name="Kevin Arnold Arias Figueroa" userId="0b239ef43f3ca6e6" providerId="LiveId" clId="{54153FF2-8F49-4802-B236-0FED91E0F145}" dt="2023-09-18T05:38:40.367" v="2704"/>
          <ac:spMkLst>
            <pc:docMk/>
            <pc:sldMk cId="2602238822" sldId="269"/>
            <ac:spMk id="20" creationId="{ABD0F6A1-FD00-183F-B894-20120807BC2A}"/>
          </ac:spMkLst>
        </pc:spChg>
        <pc:spChg chg="mod">
          <ac:chgData name="Kevin Arnold Arias Figueroa" userId="0b239ef43f3ca6e6" providerId="LiveId" clId="{54153FF2-8F49-4802-B236-0FED91E0F145}" dt="2023-09-18T05:38:40.367" v="2704"/>
          <ac:spMkLst>
            <pc:docMk/>
            <pc:sldMk cId="2602238822" sldId="269"/>
            <ac:spMk id="22" creationId="{227A0738-4753-3126-EE2A-982230937CAF}"/>
          </ac:spMkLst>
        </pc:spChg>
        <pc:grpChg chg="add del mod">
          <ac:chgData name="Kevin Arnold Arias Figueroa" userId="0b239ef43f3ca6e6" providerId="LiveId" clId="{54153FF2-8F49-4802-B236-0FED91E0F145}" dt="2023-09-18T05:37:06.343" v="2668" actId="478"/>
          <ac:grpSpMkLst>
            <pc:docMk/>
            <pc:sldMk cId="2602238822" sldId="269"/>
            <ac:grpSpMk id="5" creationId="{22782F5E-474A-5D65-7F51-357B6335FE7D}"/>
          </ac:grpSpMkLst>
        </pc:grpChg>
        <pc:grpChg chg="mod">
          <ac:chgData name="Kevin Arnold Arias Figueroa" userId="0b239ef43f3ca6e6" providerId="LiveId" clId="{54153FF2-8F49-4802-B236-0FED91E0F145}" dt="2023-09-18T05:20:30.347" v="2557"/>
          <ac:grpSpMkLst>
            <pc:docMk/>
            <pc:sldMk cId="2602238822" sldId="269"/>
            <ac:grpSpMk id="6" creationId="{0586FB03-23A2-DC12-E50F-70F1F630D1E5}"/>
          </ac:grpSpMkLst>
        </pc:grpChg>
        <pc:grpChg chg="mod">
          <ac:chgData name="Kevin Arnold Arias Figueroa" userId="0b239ef43f3ca6e6" providerId="LiveId" clId="{54153FF2-8F49-4802-B236-0FED91E0F145}" dt="2023-09-18T05:20:30.347" v="2557"/>
          <ac:grpSpMkLst>
            <pc:docMk/>
            <pc:sldMk cId="2602238822" sldId="269"/>
            <ac:grpSpMk id="7" creationId="{40578605-FC8D-9608-07D2-DE79F6EF4355}"/>
          </ac:grpSpMkLst>
        </pc:grpChg>
        <pc:grpChg chg="add mod">
          <ac:chgData name="Kevin Arnold Arias Figueroa" userId="0b239ef43f3ca6e6" providerId="LiveId" clId="{54153FF2-8F49-4802-B236-0FED91E0F145}" dt="2023-09-18T05:38:40.367" v="2704"/>
          <ac:grpSpMkLst>
            <pc:docMk/>
            <pc:sldMk cId="2602238822" sldId="269"/>
            <ac:grpSpMk id="18" creationId="{115F6212-03AE-2ADD-9F1E-081FACCEB61C}"/>
          </ac:grpSpMkLst>
        </pc:grpChg>
        <pc:picChg chg="add del mod ord">
          <ac:chgData name="Kevin Arnold Arias Figueroa" userId="0b239ef43f3ca6e6" providerId="LiveId" clId="{54153FF2-8F49-4802-B236-0FED91E0F145}" dt="2023-09-18T05:13:27.165" v="2409" actId="478"/>
          <ac:picMkLst>
            <pc:docMk/>
            <pc:sldMk cId="2602238822" sldId="269"/>
            <ac:picMk id="3" creationId="{E45A70F6-9C33-B9CF-9E69-5A5AB86C11B5}"/>
          </ac:picMkLst>
        </pc:picChg>
        <pc:picChg chg="del">
          <ac:chgData name="Kevin Arnold Arias Figueroa" userId="0b239ef43f3ca6e6" providerId="LiveId" clId="{54153FF2-8F49-4802-B236-0FED91E0F145}" dt="2023-09-17T20:22:40.498" v="2305" actId="478"/>
          <ac:picMkLst>
            <pc:docMk/>
            <pc:sldMk cId="2602238822" sldId="269"/>
            <ac:picMk id="6" creationId="{569096B2-DE16-49D6-675D-CF3D705C85DC}"/>
          </ac:picMkLst>
        </pc:picChg>
        <pc:picChg chg="del">
          <ac:chgData name="Kevin Arnold Arias Figueroa" userId="0b239ef43f3ca6e6" providerId="LiveId" clId="{54153FF2-8F49-4802-B236-0FED91E0F145}" dt="2023-09-18T05:20:28.861" v="2555" actId="478"/>
          <ac:picMkLst>
            <pc:docMk/>
            <pc:sldMk cId="2602238822" sldId="269"/>
            <ac:picMk id="9" creationId="{F623E237-62F6-4D88-9E29-0AAA9A8D1659}"/>
          </ac:picMkLst>
        </pc:picChg>
        <pc:picChg chg="mod">
          <ac:chgData name="Kevin Arnold Arias Figueroa" userId="0b239ef43f3ca6e6" providerId="LiveId" clId="{54153FF2-8F49-4802-B236-0FED91E0F145}" dt="2023-09-18T05:20:30.347" v="2557"/>
          <ac:picMkLst>
            <pc:docMk/>
            <pc:sldMk cId="2602238822" sldId="269"/>
            <ac:picMk id="12" creationId="{A40DD4BA-D0AF-94FB-DCED-63D632A33641}"/>
          </ac:picMkLst>
        </pc:picChg>
        <pc:picChg chg="add del mod ord">
          <ac:chgData name="Kevin Arnold Arias Figueroa" userId="0b239ef43f3ca6e6" providerId="LiveId" clId="{54153FF2-8F49-4802-B236-0FED91E0F145}" dt="2023-09-18T00:29:47.098" v="2336" actId="1076"/>
          <ac:picMkLst>
            <pc:docMk/>
            <pc:sldMk cId="2602238822" sldId="269"/>
            <ac:picMk id="14" creationId="{1EADCA23-20DC-1A58-D79B-31CA7D88C44C}"/>
          </ac:picMkLst>
        </pc:picChg>
        <pc:picChg chg="del">
          <ac:chgData name="Kevin Arnold Arias Figueroa" userId="0b239ef43f3ca6e6" providerId="LiveId" clId="{54153FF2-8F49-4802-B236-0FED91E0F145}" dt="2023-09-17T20:22:37.656" v="2301" actId="478"/>
          <ac:picMkLst>
            <pc:docMk/>
            <pc:sldMk cId="2602238822" sldId="269"/>
            <ac:picMk id="16" creationId="{8EE8DEAB-5657-DC43-8DB6-610B0A3408B6}"/>
          </ac:picMkLst>
        </pc:picChg>
        <pc:picChg chg="mod">
          <ac:chgData name="Kevin Arnold Arias Figueroa" userId="0b239ef43f3ca6e6" providerId="LiveId" clId="{54153FF2-8F49-4802-B236-0FED91E0F145}" dt="2023-09-18T05:20:30.347" v="2557"/>
          <ac:picMkLst>
            <pc:docMk/>
            <pc:sldMk cId="2602238822" sldId="269"/>
            <ac:picMk id="16" creationId="{9C5BB4B9-C9C9-8B82-A33E-8AB8DE35049A}"/>
          </ac:picMkLst>
        </pc:picChg>
        <pc:picChg chg="mod">
          <ac:chgData name="Kevin Arnold Arias Figueroa" userId="0b239ef43f3ca6e6" providerId="LiveId" clId="{54153FF2-8F49-4802-B236-0FED91E0F145}" dt="2023-09-18T05:38:40.367" v="2704"/>
          <ac:picMkLst>
            <pc:docMk/>
            <pc:sldMk cId="2602238822" sldId="269"/>
            <ac:picMk id="21" creationId="{00599189-89AF-D846-8FBB-EF841C546D09}"/>
          </ac:picMkLst>
        </pc:picChg>
        <pc:picChg chg="mod">
          <ac:chgData name="Kevin Arnold Arias Figueroa" userId="0b239ef43f3ca6e6" providerId="LiveId" clId="{54153FF2-8F49-4802-B236-0FED91E0F145}" dt="2023-09-18T05:38:40.367" v="2704"/>
          <ac:picMkLst>
            <pc:docMk/>
            <pc:sldMk cId="2602238822" sldId="269"/>
            <ac:picMk id="23" creationId="{52F72873-C47D-C14C-8E66-7325164E4D2A}"/>
          </ac:picMkLst>
        </pc:picChg>
      </pc:sldChg>
      <pc:sldChg chg="add del">
        <pc:chgData name="Kevin Arnold Arias Figueroa" userId="0b239ef43f3ca6e6" providerId="LiveId" clId="{54153FF2-8F49-4802-B236-0FED91E0F145}" dt="2023-09-17T20:22:30.920" v="2298"/>
        <pc:sldMkLst>
          <pc:docMk/>
          <pc:sldMk cId="3146164415" sldId="269"/>
        </pc:sldMkLst>
      </pc:sldChg>
      <pc:sldChg chg="addSp delSp modSp add mod delAnim modAnim">
        <pc:chgData name="Kevin Arnold Arias Figueroa" userId="0b239ef43f3ca6e6" providerId="LiveId" clId="{54153FF2-8F49-4802-B236-0FED91E0F145}" dt="2023-09-18T22:17:56.217" v="3839" actId="6549"/>
        <pc:sldMkLst>
          <pc:docMk/>
          <pc:sldMk cId="2719121850" sldId="270"/>
        </pc:sldMkLst>
        <pc:spChg chg="del">
          <ac:chgData name="Kevin Arnold Arias Figueroa" userId="0b239ef43f3ca6e6" providerId="LiveId" clId="{54153FF2-8F49-4802-B236-0FED91E0F145}" dt="2023-09-18T18:18:35.022" v="3108" actId="478"/>
          <ac:spMkLst>
            <pc:docMk/>
            <pc:sldMk cId="2719121850" sldId="270"/>
            <ac:spMk id="3" creationId="{D0B78B31-C627-5DA1-1FCD-2069705F6CF2}"/>
          </ac:spMkLst>
        </pc:spChg>
        <pc:spChg chg="del">
          <ac:chgData name="Kevin Arnold Arias Figueroa" userId="0b239ef43f3ca6e6" providerId="LiveId" clId="{54153FF2-8F49-4802-B236-0FED91E0F145}" dt="2023-09-18T18:18:39.086" v="3111" actId="478"/>
          <ac:spMkLst>
            <pc:docMk/>
            <pc:sldMk cId="2719121850" sldId="270"/>
            <ac:spMk id="5" creationId="{787816BF-54F1-48DC-84A0-E05BF9918F10}"/>
          </ac:spMkLst>
        </pc:spChg>
        <pc:spChg chg="del">
          <ac:chgData name="Kevin Arnold Arias Figueroa" userId="0b239ef43f3ca6e6" providerId="LiveId" clId="{54153FF2-8F49-4802-B236-0FED91E0F145}" dt="2023-09-18T18:18:36.410" v="3109" actId="478"/>
          <ac:spMkLst>
            <pc:docMk/>
            <pc:sldMk cId="2719121850" sldId="270"/>
            <ac:spMk id="7" creationId="{2A640766-609F-DC5B-F2AD-902A782613BA}"/>
          </ac:spMkLst>
        </pc:spChg>
        <pc:spChg chg="add mod">
          <ac:chgData name="Kevin Arnold Arias Figueroa" userId="0b239ef43f3ca6e6" providerId="LiveId" clId="{54153FF2-8F49-4802-B236-0FED91E0F145}" dt="2023-09-18T18:21:33.029" v="3368" actId="20577"/>
          <ac:spMkLst>
            <pc:docMk/>
            <pc:sldMk cId="2719121850" sldId="270"/>
            <ac:spMk id="8" creationId="{62BD92D0-8E64-08A6-DC67-99A149B2F4F0}"/>
          </ac:spMkLst>
        </pc:spChg>
        <pc:spChg chg="add mod">
          <ac:chgData name="Kevin Arnold Arias Figueroa" userId="0b239ef43f3ca6e6" providerId="LiveId" clId="{54153FF2-8F49-4802-B236-0FED91E0F145}" dt="2023-09-18T22:17:56.217" v="3839" actId="6549"/>
          <ac:spMkLst>
            <pc:docMk/>
            <pc:sldMk cId="2719121850" sldId="270"/>
            <ac:spMk id="9" creationId="{B70ED009-08C4-CBC7-8DEE-42E9B9646544}"/>
          </ac:spMkLst>
        </pc:spChg>
        <pc:spChg chg="del">
          <ac:chgData name="Kevin Arnold Arias Figueroa" userId="0b239ef43f3ca6e6" providerId="LiveId" clId="{54153FF2-8F49-4802-B236-0FED91E0F145}" dt="2023-09-18T18:18:33.559" v="3107" actId="478"/>
          <ac:spMkLst>
            <pc:docMk/>
            <pc:sldMk cId="2719121850" sldId="270"/>
            <ac:spMk id="10" creationId="{95B5F1E5-7CE5-4DE7-8E37-185B0921388E}"/>
          </ac:spMkLst>
        </pc:spChg>
        <pc:spChg chg="del">
          <ac:chgData name="Kevin Arnold Arias Figueroa" userId="0b239ef43f3ca6e6" providerId="LiveId" clId="{54153FF2-8F49-4802-B236-0FED91E0F145}" dt="2023-09-18T18:18:37.226" v="3110" actId="478"/>
          <ac:spMkLst>
            <pc:docMk/>
            <pc:sldMk cId="2719121850" sldId="270"/>
            <ac:spMk id="11" creationId="{A06993C0-6662-6945-6F76-5E7BCF5ED111}"/>
          </ac:spMkLst>
        </pc:spChg>
        <pc:spChg chg="add del">
          <ac:chgData name="Kevin Arnold Arias Figueroa" userId="0b239ef43f3ca6e6" providerId="LiveId" clId="{54153FF2-8F49-4802-B236-0FED91E0F145}" dt="2023-09-18T18:25:36.491" v="3822"/>
          <ac:spMkLst>
            <pc:docMk/>
            <pc:sldMk cId="2719121850" sldId="270"/>
            <ac:spMk id="12" creationId="{58DE2ECB-92C8-35CC-23C3-C7EEEADA214A}"/>
          </ac:spMkLst>
        </pc:spChg>
        <pc:picChg chg="add del mod">
          <ac:chgData name="Kevin Arnold Arias Figueroa" userId="0b239ef43f3ca6e6" providerId="LiveId" clId="{54153FF2-8F49-4802-B236-0FED91E0F145}" dt="2023-09-18T18:25:30.387" v="3820" actId="478"/>
          <ac:picMkLst>
            <pc:docMk/>
            <pc:sldMk cId="2719121850" sldId="270"/>
            <ac:picMk id="6" creationId="{2FA55071-6ECC-0E0D-344B-58F65BD25F92}"/>
          </ac:picMkLst>
        </pc:picChg>
        <pc:picChg chg="add del">
          <ac:chgData name="Kevin Arnold Arias Figueroa" userId="0b239ef43f3ca6e6" providerId="LiveId" clId="{54153FF2-8F49-4802-B236-0FED91E0F145}" dt="2023-09-18T18:18:17.435" v="3104"/>
          <ac:picMkLst>
            <pc:docMk/>
            <pc:sldMk cId="2719121850" sldId="270"/>
            <ac:picMk id="2050" creationId="{58CC9E59-AD3E-5457-272E-1456FD07B82D}"/>
          </ac:picMkLst>
        </pc:picChg>
        <pc:picChg chg="add del">
          <ac:chgData name="Kevin Arnold Arias Figueroa" userId="0b239ef43f3ca6e6" providerId="LiveId" clId="{54153FF2-8F49-4802-B236-0FED91E0F145}" dt="2023-09-18T18:18:29.282" v="3106"/>
          <ac:picMkLst>
            <pc:docMk/>
            <pc:sldMk cId="2719121850" sldId="270"/>
            <ac:picMk id="2052" creationId="{3B858B94-E63F-85FA-4302-7B27BD11F864}"/>
          </ac:picMkLst>
        </pc:picChg>
        <pc:picChg chg="add del mod">
          <ac:chgData name="Kevin Arnold Arias Figueroa" userId="0b239ef43f3ca6e6" providerId="LiveId" clId="{54153FF2-8F49-4802-B236-0FED91E0F145}" dt="2023-09-18T18:20:00.090" v="3179" actId="478"/>
          <ac:picMkLst>
            <pc:docMk/>
            <pc:sldMk cId="2719121850" sldId="270"/>
            <ac:picMk id="2054" creationId="{84969B97-33B2-2148-2A55-CADD61ECC1AD}"/>
          </ac:picMkLst>
        </pc:picChg>
        <pc:picChg chg="add del">
          <ac:chgData name="Kevin Arnold Arias Figueroa" userId="0b239ef43f3ca6e6" providerId="LiveId" clId="{54153FF2-8F49-4802-B236-0FED91E0F145}" dt="2023-09-18T18:25:42.466" v="3824"/>
          <ac:picMkLst>
            <pc:docMk/>
            <pc:sldMk cId="2719121850" sldId="270"/>
            <ac:picMk id="2058" creationId="{5BE3BB81-BFA1-6CF2-C5D3-8DD5CDE535F0}"/>
          </ac:picMkLst>
        </pc:picChg>
        <pc:picChg chg="add mod">
          <ac:chgData name="Kevin Arnold Arias Figueroa" userId="0b239ef43f3ca6e6" providerId="LiveId" clId="{54153FF2-8F49-4802-B236-0FED91E0F145}" dt="2023-09-18T18:27:11.265" v="3836" actId="1076"/>
          <ac:picMkLst>
            <pc:docMk/>
            <pc:sldMk cId="2719121850" sldId="270"/>
            <ac:picMk id="2060" creationId="{E0E67F77-03A3-62A6-EBDE-08B8A882F727}"/>
          </ac:picMkLst>
        </pc:picChg>
      </pc:sldChg>
      <pc:sldChg chg="addSp delSp modSp add mod ord delAnim modAnim">
        <pc:chgData name="Kevin Arnold Arias Figueroa" userId="0b239ef43f3ca6e6" providerId="LiveId" clId="{54153FF2-8F49-4802-B236-0FED91E0F145}" dt="2023-09-21T06:34:06.216" v="4324" actId="20577"/>
        <pc:sldMkLst>
          <pc:docMk/>
          <pc:sldMk cId="4049252882" sldId="271"/>
        </pc:sldMkLst>
        <pc:spChg chg="del">
          <ac:chgData name="Kevin Arnold Arias Figueroa" userId="0b239ef43f3ca6e6" providerId="LiveId" clId="{54153FF2-8F49-4802-B236-0FED91E0F145}" dt="2023-09-21T05:01:48.258" v="3964" actId="478"/>
          <ac:spMkLst>
            <pc:docMk/>
            <pc:sldMk cId="4049252882" sldId="271"/>
            <ac:spMk id="3" creationId="{D0B78B31-C627-5DA1-1FCD-2069705F6CF2}"/>
          </ac:spMkLst>
        </pc:spChg>
        <pc:spChg chg="add mod">
          <ac:chgData name="Kevin Arnold Arias Figueroa" userId="0b239ef43f3ca6e6" providerId="LiveId" clId="{54153FF2-8F49-4802-B236-0FED91E0F145}" dt="2023-09-21T06:34:06.216" v="4324" actId="20577"/>
          <ac:spMkLst>
            <pc:docMk/>
            <pc:sldMk cId="4049252882" sldId="271"/>
            <ac:spMk id="4" creationId="{B5837BB6-A2CA-1448-6174-F440F35A6DBA}"/>
          </ac:spMkLst>
        </pc:spChg>
        <pc:spChg chg="mod">
          <ac:chgData name="Kevin Arnold Arias Figueroa" userId="0b239ef43f3ca6e6" providerId="LiveId" clId="{54153FF2-8F49-4802-B236-0FED91E0F145}" dt="2023-09-21T06:32:17.328" v="4171" actId="20577"/>
          <ac:spMkLst>
            <pc:docMk/>
            <pc:sldMk cId="4049252882" sldId="271"/>
            <ac:spMk id="5" creationId="{787816BF-54F1-48DC-84A0-E05BF9918F10}"/>
          </ac:spMkLst>
        </pc:spChg>
        <pc:spChg chg="del">
          <ac:chgData name="Kevin Arnold Arias Figueroa" userId="0b239ef43f3ca6e6" providerId="LiveId" clId="{54153FF2-8F49-4802-B236-0FED91E0F145}" dt="2023-09-21T05:01:50.035" v="3965" actId="478"/>
          <ac:spMkLst>
            <pc:docMk/>
            <pc:sldMk cId="4049252882" sldId="271"/>
            <ac:spMk id="7" creationId="{2A640766-609F-DC5B-F2AD-902A782613BA}"/>
          </ac:spMkLst>
        </pc:spChg>
        <pc:spChg chg="del">
          <ac:chgData name="Kevin Arnold Arias Figueroa" userId="0b239ef43f3ca6e6" providerId="LiveId" clId="{54153FF2-8F49-4802-B236-0FED91E0F145}" dt="2023-09-21T05:01:45.482" v="3963" actId="478"/>
          <ac:spMkLst>
            <pc:docMk/>
            <pc:sldMk cId="4049252882" sldId="271"/>
            <ac:spMk id="10" creationId="{95B5F1E5-7CE5-4DE7-8E37-185B0921388E}"/>
          </ac:spMkLst>
        </pc:spChg>
        <pc:spChg chg="del">
          <ac:chgData name="Kevin Arnold Arias Figueroa" userId="0b239ef43f3ca6e6" providerId="LiveId" clId="{54153FF2-8F49-4802-B236-0FED91E0F145}" dt="2023-09-21T05:01:50.626" v="3966" actId="478"/>
          <ac:spMkLst>
            <pc:docMk/>
            <pc:sldMk cId="4049252882" sldId="271"/>
            <ac:spMk id="11" creationId="{A06993C0-6662-6945-6F76-5E7BCF5ED1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1B6DD-BB9C-4AA6-BBA4-05C4B870F5A6}" type="datetimeFigureOut">
              <a:rPr lang="en-US" smtClean="0"/>
              <a:t>9/20/2023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91D00-3C08-4ED5-8709-FC8129E16221}" type="slidenum">
              <a:rPr lang="en-US" smtClean="0"/>
              <a:t>‹#›</a:t>
            </a:fld>
            <a:endParaRPr lang="en-US"/>
          </a:p>
        </p:txBody>
      </p:sp>
    </p:spTree>
    <p:extLst>
      <p:ext uri="{BB962C8B-B14F-4D97-AF65-F5344CB8AC3E}">
        <p14:creationId xmlns:p14="http://schemas.microsoft.com/office/powerpoint/2010/main" val="163837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AE13D-902A-434A-89D8-A14EA7B548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090CD7BF-C0D2-4EE8-A5BD-36511AB45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2123DAAB-1D65-4C53-9FA4-C722A6E595AE}"/>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5" name="Marcador de pie de página 4">
            <a:extLst>
              <a:ext uri="{FF2B5EF4-FFF2-40B4-BE49-F238E27FC236}">
                <a16:creationId xmlns:a16="http://schemas.microsoft.com/office/drawing/2014/main" id="{F9CDB3E3-DA66-4669-9213-5FE2D3E634E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B4BFCF6-E135-4F15-81C7-7589294E3E8B}"/>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119132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5E2CAA-233A-4ED6-9CE8-FF8A47836E0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6A11DDB9-197E-4474-9F9B-5B0C17AE707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B4FFBBD-429F-466C-A5BD-8540AC3A1E97}"/>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5" name="Marcador de pie de página 4">
            <a:extLst>
              <a:ext uri="{FF2B5EF4-FFF2-40B4-BE49-F238E27FC236}">
                <a16:creationId xmlns:a16="http://schemas.microsoft.com/office/drawing/2014/main" id="{7B8601D9-C6CE-4CB1-94B0-20AD3465F52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3F5ADCE-91EA-4004-B426-7261D1175ADB}"/>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147503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1701E4A-0EA4-4F43-ABC6-CFDE32D011D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1F718494-DFB7-44BE-97FB-A01A8ACD541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D71B7887-D6BB-419A-9618-E9139CB35EA6}"/>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5" name="Marcador de pie de página 4">
            <a:extLst>
              <a:ext uri="{FF2B5EF4-FFF2-40B4-BE49-F238E27FC236}">
                <a16:creationId xmlns:a16="http://schemas.microsoft.com/office/drawing/2014/main" id="{4A4D13CC-40B4-4C93-AD71-2D10CE8B217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EA19B99-4EC3-4B8C-934D-A8DD17E1F389}"/>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58462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513D5-38EE-432A-B0B6-816B2B5A217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F603395-F2FA-437E-8629-5FBC0453C79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B92AE91-1F28-4ACE-BEDA-70CDF056254E}"/>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5" name="Marcador de pie de página 4">
            <a:extLst>
              <a:ext uri="{FF2B5EF4-FFF2-40B4-BE49-F238E27FC236}">
                <a16:creationId xmlns:a16="http://schemas.microsoft.com/office/drawing/2014/main" id="{9E1CAFD8-3168-440B-A009-C25F8D86E0E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406358B-2E61-4737-8E34-3626E97F0445}"/>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418927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AABC7-9531-40C5-9524-5DD470E5FF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65AB4CDA-DF40-4ED5-81A0-7D396F522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FD0EABB-E39A-4301-805E-FBE2305425AC}"/>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5" name="Marcador de pie de página 4">
            <a:extLst>
              <a:ext uri="{FF2B5EF4-FFF2-40B4-BE49-F238E27FC236}">
                <a16:creationId xmlns:a16="http://schemas.microsoft.com/office/drawing/2014/main" id="{E1C9ECAE-B5F7-44E4-B490-46FD0B0F19D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3E771A0-E016-4282-9B39-7FB0BA9B1DA7}"/>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191480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1BB45-AE53-4BF6-A155-0C69790D0ED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D26011E-B899-42C6-AF60-E5BF06AEF21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6F53510E-5A00-4FEA-8892-D6970342AE5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151A9A3D-AA9C-4420-A208-FADC78BDE261}"/>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6" name="Marcador de pie de página 5">
            <a:extLst>
              <a:ext uri="{FF2B5EF4-FFF2-40B4-BE49-F238E27FC236}">
                <a16:creationId xmlns:a16="http://schemas.microsoft.com/office/drawing/2014/main" id="{3E7EDA60-1D38-4FC5-AA6A-E741CE62082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24C4FE5-6A9E-4E98-973F-91C579AA40E0}"/>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157052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F5F58-1444-4918-A1D5-D095C09DCE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3344BF35-4AAF-4E9E-8F26-4DAD91037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30DD7CCE-A3AD-4FB3-B4BE-027567C9750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22BC2C1E-8251-47FB-9F69-B631B7D2B0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5B771D5-04FD-44DF-B332-0F4FDF48AD5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F65D8CC5-EA1B-4AF9-B9E2-250F24262FDF}"/>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8" name="Marcador de pie de página 7">
            <a:extLst>
              <a:ext uri="{FF2B5EF4-FFF2-40B4-BE49-F238E27FC236}">
                <a16:creationId xmlns:a16="http://schemas.microsoft.com/office/drawing/2014/main" id="{7A59B928-994C-4728-9D4A-7DBAD2371357}"/>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9E6CF1FA-9BC5-4AFF-8D08-9A798F358DCA}"/>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424094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980F0A-0DDB-4472-8829-E671B932C2D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E2E13C35-5874-47DB-8CA6-E70078DABE59}"/>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4" name="Marcador de pie de página 3">
            <a:extLst>
              <a:ext uri="{FF2B5EF4-FFF2-40B4-BE49-F238E27FC236}">
                <a16:creationId xmlns:a16="http://schemas.microsoft.com/office/drawing/2014/main" id="{C95C5AEB-7577-4276-B024-CAE0B513571D}"/>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CC3F013B-2AEE-434B-A583-C2D399A15D5A}"/>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336178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2A2990-1175-43E9-AAC7-AF4E54588420}"/>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3" name="Marcador de pie de página 2">
            <a:extLst>
              <a:ext uri="{FF2B5EF4-FFF2-40B4-BE49-F238E27FC236}">
                <a16:creationId xmlns:a16="http://schemas.microsoft.com/office/drawing/2014/main" id="{C832A3AD-A001-4ABD-8F5C-8190BD266C2B}"/>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DD4FF380-7916-4C4D-8563-5D02E1F5E300}"/>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76061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C238A-7896-4242-9A4D-E8304C01C3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E06F40AD-4176-47D1-AB40-5324F6AD8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03A40BAB-D2C4-46EF-BE99-5213BD860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264F73F-7D88-41A4-8102-701FB8A73776}"/>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6" name="Marcador de pie de página 5">
            <a:extLst>
              <a:ext uri="{FF2B5EF4-FFF2-40B4-BE49-F238E27FC236}">
                <a16:creationId xmlns:a16="http://schemas.microsoft.com/office/drawing/2014/main" id="{A388C668-B3B1-4F0A-9EB3-92668794D3C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6A2AB29B-DAF8-4ACF-A42A-78BFFBE1338D}"/>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155668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06CAE-CD35-4770-AC77-5F80BAB349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D45614AE-2393-494A-B80F-196AE1921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C158A081-7688-4E1E-A0EF-08D1F4CCA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DEA7712-21A8-452A-9350-53E55BBBBA18}"/>
              </a:ext>
            </a:extLst>
          </p:cNvPr>
          <p:cNvSpPr>
            <a:spLocks noGrp="1"/>
          </p:cNvSpPr>
          <p:nvPr>
            <p:ph type="dt" sz="half" idx="10"/>
          </p:nvPr>
        </p:nvSpPr>
        <p:spPr/>
        <p:txBody>
          <a:bodyPr/>
          <a:lstStyle/>
          <a:p>
            <a:fld id="{A6C1B484-7FFF-405E-9615-673E57A4BA52}" type="datetimeFigureOut">
              <a:rPr lang="en-US" smtClean="0"/>
              <a:t>9/20/2023</a:t>
            </a:fld>
            <a:endParaRPr lang="en-US"/>
          </a:p>
        </p:txBody>
      </p:sp>
      <p:sp>
        <p:nvSpPr>
          <p:cNvPr id="6" name="Marcador de pie de página 5">
            <a:extLst>
              <a:ext uri="{FF2B5EF4-FFF2-40B4-BE49-F238E27FC236}">
                <a16:creationId xmlns:a16="http://schemas.microsoft.com/office/drawing/2014/main" id="{4BE07EDF-4239-45F3-9E69-1573AB37963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49C59FA1-DC96-41B3-B569-4D6653B5C2DD}"/>
              </a:ext>
            </a:extLst>
          </p:cNvPr>
          <p:cNvSpPr>
            <a:spLocks noGrp="1"/>
          </p:cNvSpPr>
          <p:nvPr>
            <p:ph type="sldNum" sz="quarter" idx="12"/>
          </p:nvPr>
        </p:nvSpPr>
        <p:spPr/>
        <p:txBody>
          <a:bodyPr/>
          <a:lstStyle/>
          <a:p>
            <a:fld id="{21C1E31A-96EE-4674-AC96-988A4E228753}" type="slidenum">
              <a:rPr lang="en-US" smtClean="0"/>
              <a:t>‹#›</a:t>
            </a:fld>
            <a:endParaRPr lang="en-US"/>
          </a:p>
        </p:txBody>
      </p:sp>
    </p:spTree>
    <p:extLst>
      <p:ext uri="{BB962C8B-B14F-4D97-AF65-F5344CB8AC3E}">
        <p14:creationId xmlns:p14="http://schemas.microsoft.com/office/powerpoint/2010/main" val="281787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D647F7-D2AA-4493-9B41-AC42B03CF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8F23B4C4-3C3E-4EF3-9F8E-F6ACB25B0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78F78D-9A14-469B-9B13-14EB0A4605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1B484-7FFF-405E-9615-673E57A4BA52}" type="datetimeFigureOut">
              <a:rPr lang="en-US" smtClean="0"/>
              <a:t>9/20/2023</a:t>
            </a:fld>
            <a:endParaRPr lang="en-US"/>
          </a:p>
        </p:txBody>
      </p:sp>
      <p:sp>
        <p:nvSpPr>
          <p:cNvPr id="5" name="Marcador de pie de página 4">
            <a:extLst>
              <a:ext uri="{FF2B5EF4-FFF2-40B4-BE49-F238E27FC236}">
                <a16:creationId xmlns:a16="http://schemas.microsoft.com/office/drawing/2014/main" id="{1943CD06-CC3C-4476-B6B7-5D30D187C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5A498645-2175-4056-A69D-E858A13C1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1E31A-96EE-4674-AC96-988A4E228753}" type="slidenum">
              <a:rPr lang="en-US" smtClean="0"/>
              <a:t>‹#›</a:t>
            </a:fld>
            <a:endParaRPr lang="en-US"/>
          </a:p>
        </p:txBody>
      </p:sp>
    </p:spTree>
    <p:extLst>
      <p:ext uri="{BB962C8B-B14F-4D97-AF65-F5344CB8AC3E}">
        <p14:creationId xmlns:p14="http://schemas.microsoft.com/office/powerpoint/2010/main" val="2532192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microsoft.com/office/2007/relationships/hdphoto" Target="../media/hdphoto2.wdp"/><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red laser&#10;&#10;Description automatically generated">
            <a:extLst>
              <a:ext uri="{FF2B5EF4-FFF2-40B4-BE49-F238E27FC236}">
                <a16:creationId xmlns:a16="http://schemas.microsoft.com/office/drawing/2014/main" id="{E55EE9AB-E431-328C-B0F5-F9C050413945}"/>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832997" y="1071132"/>
            <a:ext cx="5346560" cy="4758438"/>
          </a:xfrm>
          <a:prstGeom prst="rect">
            <a:avLst/>
          </a:prstGeom>
        </p:spPr>
      </p:pic>
      <p:grpSp>
        <p:nvGrpSpPr>
          <p:cNvPr id="13" name="Group 12">
            <a:extLst>
              <a:ext uri="{FF2B5EF4-FFF2-40B4-BE49-F238E27FC236}">
                <a16:creationId xmlns:a16="http://schemas.microsoft.com/office/drawing/2014/main" id="{76AD5BB1-FFA1-9273-CC14-A8756C09B740}"/>
              </a:ext>
            </a:extLst>
          </p:cNvPr>
          <p:cNvGrpSpPr/>
          <p:nvPr/>
        </p:nvGrpSpPr>
        <p:grpSpPr>
          <a:xfrm>
            <a:off x="0" y="4817806"/>
            <a:ext cx="12192000" cy="2040194"/>
            <a:chOff x="0" y="4817806"/>
            <a:chExt cx="12192000" cy="2040194"/>
          </a:xfrm>
        </p:grpSpPr>
        <p:pic>
          <p:nvPicPr>
            <p:cNvPr id="4" name="Gráfico 3">
              <a:extLst>
                <a:ext uri="{FF2B5EF4-FFF2-40B4-BE49-F238E27FC236}">
                  <a16:creationId xmlns:a16="http://schemas.microsoft.com/office/drawing/2014/main" id="{3A357F5B-1791-62F7-8E4E-E51671DBF2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4817806"/>
              <a:ext cx="12192000" cy="2040194"/>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71013C7-A3AD-A1C0-FCDA-5223145C27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1150" y="6072262"/>
              <a:ext cx="1904689" cy="510588"/>
            </a:xfrm>
            <a:prstGeom prst="rect">
              <a:avLst/>
            </a:prstGeom>
          </p:spPr>
        </p:pic>
      </p:grpSp>
      <p:sp>
        <p:nvSpPr>
          <p:cNvPr id="2" name="Título 1">
            <a:extLst>
              <a:ext uri="{FF2B5EF4-FFF2-40B4-BE49-F238E27FC236}">
                <a16:creationId xmlns:a16="http://schemas.microsoft.com/office/drawing/2014/main" id="{63036C43-A571-4BC7-A15C-E7E8666163AD}"/>
              </a:ext>
            </a:extLst>
          </p:cNvPr>
          <p:cNvSpPr>
            <a:spLocks noGrp="1"/>
          </p:cNvSpPr>
          <p:nvPr>
            <p:ph type="ctrTitle"/>
          </p:nvPr>
        </p:nvSpPr>
        <p:spPr>
          <a:xfrm>
            <a:off x="649218" y="2270919"/>
            <a:ext cx="10893564" cy="1399063"/>
          </a:xfrm>
        </p:spPr>
        <p:txBody>
          <a:bodyPr>
            <a:normAutofit fontScale="90000"/>
          </a:bodyPr>
          <a:lstStyle/>
          <a:p>
            <a:r>
              <a:rPr lang="es-ES" dirty="0"/>
              <a:t>Desacoplamiento de Software con Arquitecturas </a:t>
            </a:r>
            <a:r>
              <a:rPr lang="es-ES" dirty="0" err="1"/>
              <a:t>Microfrontend</a:t>
            </a:r>
            <a:endParaRPr lang="en-US" dirty="0"/>
          </a:p>
        </p:txBody>
      </p:sp>
      <p:sp>
        <p:nvSpPr>
          <p:cNvPr id="3" name="Subtítulo 2">
            <a:extLst>
              <a:ext uri="{FF2B5EF4-FFF2-40B4-BE49-F238E27FC236}">
                <a16:creationId xmlns:a16="http://schemas.microsoft.com/office/drawing/2014/main" id="{3B6F62E9-5E02-488B-B54A-E0DBB61CD422}"/>
              </a:ext>
            </a:extLst>
          </p:cNvPr>
          <p:cNvSpPr>
            <a:spLocks noGrp="1"/>
          </p:cNvSpPr>
          <p:nvPr>
            <p:ph type="subTitle" idx="1"/>
          </p:nvPr>
        </p:nvSpPr>
        <p:spPr>
          <a:xfrm>
            <a:off x="3932903" y="4410219"/>
            <a:ext cx="4326193" cy="488184"/>
          </a:xfrm>
        </p:spPr>
        <p:txBody>
          <a:bodyPr>
            <a:normAutofit fontScale="85000" lnSpcReduction="10000"/>
          </a:bodyPr>
          <a:lstStyle/>
          <a:p>
            <a:r>
              <a:rPr lang="es-ES" dirty="0">
                <a:solidFill>
                  <a:schemeClr val="bg2">
                    <a:lumMod val="50000"/>
                  </a:schemeClr>
                </a:solidFill>
              </a:rPr>
              <a:t>Por: </a:t>
            </a:r>
            <a:r>
              <a:rPr lang="es-ES" dirty="0" err="1">
                <a:solidFill>
                  <a:schemeClr val="bg2">
                    <a:lumMod val="50000"/>
                  </a:schemeClr>
                </a:solidFill>
              </a:rPr>
              <a:t>Mag</a:t>
            </a:r>
            <a:r>
              <a:rPr lang="es-ES" dirty="0">
                <a:solidFill>
                  <a:schemeClr val="bg2">
                    <a:lumMod val="50000"/>
                  </a:schemeClr>
                </a:solidFill>
              </a:rPr>
              <a:t>. Kevin Arnold Arias Figueroa</a:t>
            </a:r>
            <a:endParaRPr lang="en-US" dirty="0">
              <a:solidFill>
                <a:schemeClr val="bg2">
                  <a:lumMod val="50000"/>
                </a:schemeClr>
              </a:solidFill>
            </a:endParaRPr>
          </a:p>
        </p:txBody>
      </p:sp>
      <p:grpSp>
        <p:nvGrpSpPr>
          <p:cNvPr id="21" name="Group 20">
            <a:extLst>
              <a:ext uri="{FF2B5EF4-FFF2-40B4-BE49-F238E27FC236}">
                <a16:creationId xmlns:a16="http://schemas.microsoft.com/office/drawing/2014/main" id="{BF1733BD-77D5-39B3-2C57-04595D0D68AA}"/>
              </a:ext>
            </a:extLst>
          </p:cNvPr>
          <p:cNvGrpSpPr/>
          <p:nvPr/>
        </p:nvGrpSpPr>
        <p:grpSpPr>
          <a:xfrm>
            <a:off x="0" y="-212"/>
            <a:ext cx="12192000" cy="654733"/>
            <a:chOff x="0" y="-212"/>
            <a:chExt cx="12192000" cy="654733"/>
          </a:xfrm>
        </p:grpSpPr>
        <p:sp>
          <p:nvSpPr>
            <p:cNvPr id="16" name="Rectángulo 10">
              <a:extLst>
                <a:ext uri="{FF2B5EF4-FFF2-40B4-BE49-F238E27FC236}">
                  <a16:creationId xmlns:a16="http://schemas.microsoft.com/office/drawing/2014/main" id="{A3AE12A0-8D10-E65F-78C2-7DF68DFB2E8D}"/>
                </a:ext>
              </a:extLst>
            </p:cNvPr>
            <p:cNvSpPr/>
            <p:nvPr/>
          </p:nvSpPr>
          <p:spPr>
            <a:xfrm>
              <a:off x="0" y="0"/>
              <a:ext cx="12192000" cy="622569"/>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INGENIERÍA </a:t>
              </a:r>
              <a:r>
                <a:rPr lang="es-ES" sz="1400" spc="50" dirty="0">
                  <a:ln w="9525" cmpd="sng">
                    <a:solidFill>
                      <a:schemeClr val="accent1"/>
                    </a:solidFill>
                    <a:prstDash val="solid"/>
                  </a:ln>
                  <a:solidFill>
                    <a:srgbClr val="70AD47">
                      <a:tint val="1000"/>
                    </a:srgbClr>
                  </a:solidFill>
                  <a:effectLst>
                    <a:glow rad="38100">
                      <a:schemeClr val="accent1">
                        <a:alpha val="40000"/>
                      </a:schemeClr>
                    </a:glow>
                  </a:effectLst>
                </a:rPr>
                <a:t>INFORMÁTICA</a:t>
              </a: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 Y SISTEMAS - UNAMBA</a:t>
              </a:r>
              <a:endParaRPr lang="en-US" sz="15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5" name="Rectángulo 10">
              <a:extLst>
                <a:ext uri="{FF2B5EF4-FFF2-40B4-BE49-F238E27FC236}">
                  <a16:creationId xmlns:a16="http://schemas.microsoft.com/office/drawing/2014/main" id="{487E6CFE-2CDC-7533-1E57-80E7243FB32E}"/>
                </a:ext>
              </a:extLst>
            </p:cNvPr>
            <p:cNvSpPr/>
            <p:nvPr/>
          </p:nvSpPr>
          <p:spPr>
            <a:xfrm>
              <a:off x="11633629" y="-212"/>
              <a:ext cx="553819"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Imagen 5">
              <a:extLst>
                <a:ext uri="{FF2B5EF4-FFF2-40B4-BE49-F238E27FC236}">
                  <a16:creationId xmlns:a16="http://schemas.microsoft.com/office/drawing/2014/main" id="{BCC99EE2-840A-4226-8F4A-C6FDFB7DDB5F}"/>
                </a:ext>
              </a:extLst>
            </p:cNvPr>
            <p:cNvPicPr>
              <a:picLocks noChangeAspect="1"/>
            </p:cNvPicPr>
            <p:nvPr/>
          </p:nvPicPr>
          <p:blipFill rotWithShape="1">
            <a:blip r:embed="rId6">
              <a:extLst>
                <a:ext uri="{28A0092B-C50C-407E-A947-70E740481C1C}">
                  <a14:useLocalDpi xmlns:a14="http://schemas.microsoft.com/office/drawing/2010/main" val="0"/>
                </a:ext>
              </a:extLst>
            </a:blip>
            <a:srcRect r="73274" b="-9020"/>
            <a:stretch/>
          </p:blipFill>
          <p:spPr>
            <a:xfrm>
              <a:off x="11672541" y="31952"/>
              <a:ext cx="504530" cy="622569"/>
            </a:xfrm>
            <a:prstGeom prst="rect">
              <a:avLst/>
            </a:prstGeom>
          </p:spPr>
        </p:pic>
        <p:sp>
          <p:nvSpPr>
            <p:cNvPr id="10" name="Rectángulo 10">
              <a:extLst>
                <a:ext uri="{FF2B5EF4-FFF2-40B4-BE49-F238E27FC236}">
                  <a16:creationId xmlns:a16="http://schemas.microsoft.com/office/drawing/2014/main" id="{16941335-2E2B-A09D-8867-CAF9D18B18AD}"/>
                </a:ext>
              </a:extLst>
            </p:cNvPr>
            <p:cNvSpPr/>
            <p:nvPr/>
          </p:nvSpPr>
          <p:spPr>
            <a:xfrm>
              <a:off x="0" y="-211"/>
              <a:ext cx="661093"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descr="A logo with a red laser&#10;&#10;Description automatically generated">
              <a:extLst>
                <a:ext uri="{FF2B5EF4-FFF2-40B4-BE49-F238E27FC236}">
                  <a16:creationId xmlns:a16="http://schemas.microsoft.com/office/drawing/2014/main" id="{F2634AA3-A2C5-0523-6859-DDF2EADB9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1952"/>
              <a:ext cx="641637" cy="571057"/>
            </a:xfrm>
            <a:prstGeom prst="rect">
              <a:avLst/>
            </a:prstGeom>
          </p:spPr>
        </p:pic>
      </p:grpSp>
    </p:spTree>
    <p:extLst>
      <p:ext uri="{BB962C8B-B14F-4D97-AF65-F5344CB8AC3E}">
        <p14:creationId xmlns:p14="http://schemas.microsoft.com/office/powerpoint/2010/main" val="23701488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87816BF-54F1-48DC-84A0-E05BF9918F10}"/>
              </a:ext>
            </a:extLst>
          </p:cNvPr>
          <p:cNvSpPr txBox="1"/>
          <p:nvPr/>
        </p:nvSpPr>
        <p:spPr>
          <a:xfrm>
            <a:off x="603114" y="856038"/>
            <a:ext cx="10972799" cy="523220"/>
          </a:xfrm>
          <a:prstGeom prst="rect">
            <a:avLst/>
          </a:prstGeom>
          <a:noFill/>
        </p:spPr>
        <p:txBody>
          <a:bodyPr wrap="square" rtlCol="0">
            <a:spAutoFit/>
          </a:bodyPr>
          <a:lstStyle/>
          <a:p>
            <a:pPr algn="ctr"/>
            <a:r>
              <a:rPr lang="es-ES" sz="2800" dirty="0"/>
              <a:t>Concepto general de </a:t>
            </a:r>
            <a:r>
              <a:rPr lang="es-ES" sz="2800" dirty="0" err="1"/>
              <a:t>Microfrontend</a:t>
            </a:r>
            <a:endParaRPr lang="es-ES" sz="2800" dirty="0"/>
          </a:p>
        </p:txBody>
      </p:sp>
      <p:sp>
        <p:nvSpPr>
          <p:cNvPr id="10" name="CuadroTexto 9">
            <a:extLst>
              <a:ext uri="{FF2B5EF4-FFF2-40B4-BE49-F238E27FC236}">
                <a16:creationId xmlns:a16="http://schemas.microsoft.com/office/drawing/2014/main" id="{95B5F1E5-7CE5-4DE7-8E37-185B0921388E}"/>
              </a:ext>
            </a:extLst>
          </p:cNvPr>
          <p:cNvSpPr txBox="1"/>
          <p:nvPr/>
        </p:nvSpPr>
        <p:spPr>
          <a:xfrm>
            <a:off x="603115" y="1918421"/>
            <a:ext cx="10972800" cy="923330"/>
          </a:xfrm>
          <a:prstGeom prst="rect">
            <a:avLst/>
          </a:prstGeom>
          <a:noFill/>
        </p:spPr>
        <p:txBody>
          <a:bodyPr wrap="square" rtlCol="0">
            <a:spAutoFit/>
          </a:bodyPr>
          <a:lstStyle/>
          <a:p>
            <a:pPr algn="just"/>
            <a:r>
              <a:rPr lang="es-ES" dirty="0"/>
              <a:t>Los </a:t>
            </a:r>
            <a:r>
              <a:rPr lang="es-ES" dirty="0" err="1"/>
              <a:t>Microfrontend</a:t>
            </a:r>
            <a:r>
              <a:rPr lang="es-ES" dirty="0"/>
              <a:t> son componentes que buscan el desacoplamiento del </a:t>
            </a:r>
            <a:r>
              <a:rPr lang="es-ES" dirty="0" err="1"/>
              <a:t>frontend</a:t>
            </a:r>
            <a:r>
              <a:rPr lang="es-ES" dirty="0"/>
              <a:t> en una aplicación de software, de tal manera que exista la posibilidad de trabajar de forma independiente, muy parecido a los microservicios, pero con un enfoque mayor al desarrollo del software en sí y que genere poco impacto en los pases a producción.</a:t>
            </a:r>
          </a:p>
        </p:txBody>
      </p:sp>
      <p:pic>
        <p:nvPicPr>
          <p:cNvPr id="13" name="Picture 12">
            <a:extLst>
              <a:ext uri="{FF2B5EF4-FFF2-40B4-BE49-F238E27FC236}">
                <a16:creationId xmlns:a16="http://schemas.microsoft.com/office/drawing/2014/main" id="{A6A7C7B0-ACFA-48F2-D280-E6CB5B5C74C6}"/>
              </a:ext>
            </a:extLst>
          </p:cNvPr>
          <p:cNvPicPr>
            <a:picLocks noChangeAspect="1"/>
          </p:cNvPicPr>
          <p:nvPr/>
        </p:nvPicPr>
        <p:blipFill>
          <a:blip r:embed="rId2"/>
          <a:stretch>
            <a:fillRect/>
          </a:stretch>
        </p:blipFill>
        <p:spPr>
          <a:xfrm>
            <a:off x="3535458" y="3032201"/>
            <a:ext cx="5121084" cy="2834886"/>
          </a:xfrm>
          <a:prstGeom prst="rect">
            <a:avLst/>
          </a:prstGeom>
        </p:spPr>
      </p:pic>
      <p:pic>
        <p:nvPicPr>
          <p:cNvPr id="15" name="Gráfico 3">
            <a:extLst>
              <a:ext uri="{FF2B5EF4-FFF2-40B4-BE49-F238E27FC236}">
                <a16:creationId xmlns:a16="http://schemas.microsoft.com/office/drawing/2014/main" id="{F8B747F5-240F-B403-C9B2-266A21B697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4817806"/>
            <a:ext cx="12192000" cy="2040194"/>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4443D0EB-BD54-B535-2B2B-9D1661397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1150" y="6072262"/>
            <a:ext cx="1904689" cy="510588"/>
          </a:xfrm>
          <a:prstGeom prst="rect">
            <a:avLst/>
          </a:prstGeom>
        </p:spPr>
      </p:pic>
      <p:grpSp>
        <p:nvGrpSpPr>
          <p:cNvPr id="30" name="Group 29">
            <a:extLst>
              <a:ext uri="{FF2B5EF4-FFF2-40B4-BE49-F238E27FC236}">
                <a16:creationId xmlns:a16="http://schemas.microsoft.com/office/drawing/2014/main" id="{5049089F-F697-8618-D1AE-25F2B7AAD23B}"/>
              </a:ext>
            </a:extLst>
          </p:cNvPr>
          <p:cNvGrpSpPr/>
          <p:nvPr/>
        </p:nvGrpSpPr>
        <p:grpSpPr>
          <a:xfrm>
            <a:off x="0" y="-212"/>
            <a:ext cx="12192000" cy="654733"/>
            <a:chOff x="0" y="-212"/>
            <a:chExt cx="12192000" cy="654733"/>
          </a:xfrm>
        </p:grpSpPr>
        <p:sp>
          <p:nvSpPr>
            <p:cNvPr id="31" name="Rectángulo 10">
              <a:extLst>
                <a:ext uri="{FF2B5EF4-FFF2-40B4-BE49-F238E27FC236}">
                  <a16:creationId xmlns:a16="http://schemas.microsoft.com/office/drawing/2014/main" id="{ABCA858C-588D-4F63-BF70-EBBAF417074A}"/>
                </a:ext>
              </a:extLst>
            </p:cNvPr>
            <p:cNvSpPr/>
            <p:nvPr/>
          </p:nvSpPr>
          <p:spPr>
            <a:xfrm>
              <a:off x="0" y="0"/>
              <a:ext cx="12192000" cy="622569"/>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INGENIERÍA </a:t>
              </a:r>
              <a:r>
                <a:rPr lang="es-ES" sz="1400" spc="50" dirty="0">
                  <a:ln w="9525" cmpd="sng">
                    <a:solidFill>
                      <a:schemeClr val="accent1"/>
                    </a:solidFill>
                    <a:prstDash val="solid"/>
                  </a:ln>
                  <a:solidFill>
                    <a:srgbClr val="70AD47">
                      <a:tint val="1000"/>
                    </a:srgbClr>
                  </a:solidFill>
                  <a:effectLst>
                    <a:glow rad="38100">
                      <a:schemeClr val="accent1">
                        <a:alpha val="40000"/>
                      </a:schemeClr>
                    </a:glow>
                  </a:effectLst>
                </a:rPr>
                <a:t>INFORMÁTICA</a:t>
              </a: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 Y SISTEMAS - UNAMBA</a:t>
              </a:r>
              <a:endParaRPr lang="en-US" sz="15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2" name="Rectángulo 10">
              <a:extLst>
                <a:ext uri="{FF2B5EF4-FFF2-40B4-BE49-F238E27FC236}">
                  <a16:creationId xmlns:a16="http://schemas.microsoft.com/office/drawing/2014/main" id="{9611DB0F-2F89-4AE6-E390-D1F2A7F46DED}"/>
                </a:ext>
              </a:extLst>
            </p:cNvPr>
            <p:cNvSpPr/>
            <p:nvPr/>
          </p:nvSpPr>
          <p:spPr>
            <a:xfrm>
              <a:off x="11633629" y="-212"/>
              <a:ext cx="553819"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3" name="Imagen 5">
              <a:extLst>
                <a:ext uri="{FF2B5EF4-FFF2-40B4-BE49-F238E27FC236}">
                  <a16:creationId xmlns:a16="http://schemas.microsoft.com/office/drawing/2014/main" id="{0DB3D56F-52D6-2259-3DCB-7B6CDF7F2DA3}"/>
                </a:ext>
              </a:extLst>
            </p:cNvPr>
            <p:cNvPicPr>
              <a:picLocks noChangeAspect="1"/>
            </p:cNvPicPr>
            <p:nvPr/>
          </p:nvPicPr>
          <p:blipFill rotWithShape="1">
            <a:blip r:embed="rId6">
              <a:extLst>
                <a:ext uri="{28A0092B-C50C-407E-A947-70E740481C1C}">
                  <a14:useLocalDpi xmlns:a14="http://schemas.microsoft.com/office/drawing/2010/main" val="0"/>
                </a:ext>
              </a:extLst>
            </a:blip>
            <a:srcRect r="73274" b="-9020"/>
            <a:stretch/>
          </p:blipFill>
          <p:spPr>
            <a:xfrm>
              <a:off x="11672541" y="31952"/>
              <a:ext cx="504530" cy="622569"/>
            </a:xfrm>
            <a:prstGeom prst="rect">
              <a:avLst/>
            </a:prstGeom>
          </p:spPr>
        </p:pic>
        <p:sp>
          <p:nvSpPr>
            <p:cNvPr id="34" name="Rectángulo 10">
              <a:extLst>
                <a:ext uri="{FF2B5EF4-FFF2-40B4-BE49-F238E27FC236}">
                  <a16:creationId xmlns:a16="http://schemas.microsoft.com/office/drawing/2014/main" id="{F0CA0814-BE68-2CA0-D318-8B0B79584BE8}"/>
                </a:ext>
              </a:extLst>
            </p:cNvPr>
            <p:cNvSpPr/>
            <p:nvPr/>
          </p:nvSpPr>
          <p:spPr>
            <a:xfrm>
              <a:off x="0" y="-211"/>
              <a:ext cx="661093"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5" name="Picture 34" descr="A logo with a red laser&#10;&#10;Description automatically generated">
              <a:extLst>
                <a:ext uri="{FF2B5EF4-FFF2-40B4-BE49-F238E27FC236}">
                  <a16:creationId xmlns:a16="http://schemas.microsoft.com/office/drawing/2014/main" id="{74B94122-EE1D-66E6-F3F1-DFADF357DF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8" y="31952"/>
              <a:ext cx="641637" cy="571057"/>
            </a:xfrm>
            <a:prstGeom prst="rect">
              <a:avLst/>
            </a:prstGeom>
          </p:spPr>
        </p:pic>
      </p:grpSp>
    </p:spTree>
    <p:extLst>
      <p:ext uri="{BB962C8B-B14F-4D97-AF65-F5344CB8AC3E}">
        <p14:creationId xmlns:p14="http://schemas.microsoft.com/office/powerpoint/2010/main" val="9582029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87816BF-54F1-48DC-84A0-E05BF9918F10}"/>
              </a:ext>
            </a:extLst>
          </p:cNvPr>
          <p:cNvSpPr txBox="1"/>
          <p:nvPr/>
        </p:nvSpPr>
        <p:spPr>
          <a:xfrm>
            <a:off x="603114" y="856038"/>
            <a:ext cx="10972799" cy="523220"/>
          </a:xfrm>
          <a:prstGeom prst="rect">
            <a:avLst/>
          </a:prstGeom>
          <a:noFill/>
        </p:spPr>
        <p:txBody>
          <a:bodyPr wrap="square" rtlCol="0">
            <a:spAutoFit/>
          </a:bodyPr>
          <a:lstStyle/>
          <a:p>
            <a:pPr algn="ctr"/>
            <a:r>
              <a:rPr lang="es-ES" sz="2800" dirty="0"/>
              <a:t>Paradigmas de programación en el desarrollo de software</a:t>
            </a:r>
          </a:p>
        </p:txBody>
      </p:sp>
      <p:sp>
        <p:nvSpPr>
          <p:cNvPr id="10" name="CuadroTexto 9">
            <a:extLst>
              <a:ext uri="{FF2B5EF4-FFF2-40B4-BE49-F238E27FC236}">
                <a16:creationId xmlns:a16="http://schemas.microsoft.com/office/drawing/2014/main" id="{95B5F1E5-7CE5-4DE7-8E37-185B0921388E}"/>
              </a:ext>
            </a:extLst>
          </p:cNvPr>
          <p:cNvSpPr txBox="1"/>
          <p:nvPr/>
        </p:nvSpPr>
        <p:spPr>
          <a:xfrm>
            <a:off x="603115" y="1918421"/>
            <a:ext cx="10972800" cy="923330"/>
          </a:xfrm>
          <a:prstGeom prst="rect">
            <a:avLst/>
          </a:prstGeom>
          <a:noFill/>
        </p:spPr>
        <p:txBody>
          <a:bodyPr wrap="square" rtlCol="0">
            <a:spAutoFit/>
          </a:bodyPr>
          <a:lstStyle/>
          <a:p>
            <a:pPr algn="just"/>
            <a:r>
              <a:rPr lang="es-ES" dirty="0"/>
              <a:t>Existen muchos paradigmas de programación que buscan formas eficientes de desarrollar sistemas de información, así como programas simples, sin embargo, al margen del paradigma de programación usado en el desarrollo de un software, muchas veces existe muy poco interés en el nivel de infraestructura usado al desplegar un sistema.</a:t>
            </a:r>
          </a:p>
        </p:txBody>
      </p:sp>
      <p:grpSp>
        <p:nvGrpSpPr>
          <p:cNvPr id="14" name="Group 13">
            <a:extLst>
              <a:ext uri="{FF2B5EF4-FFF2-40B4-BE49-F238E27FC236}">
                <a16:creationId xmlns:a16="http://schemas.microsoft.com/office/drawing/2014/main" id="{BC568ACD-B0A8-F00C-E3FC-AA0E5790E305}"/>
              </a:ext>
            </a:extLst>
          </p:cNvPr>
          <p:cNvGrpSpPr/>
          <p:nvPr/>
        </p:nvGrpSpPr>
        <p:grpSpPr>
          <a:xfrm>
            <a:off x="1130029" y="3044199"/>
            <a:ext cx="2597285" cy="2611974"/>
            <a:chOff x="641846" y="3044199"/>
            <a:chExt cx="2597285" cy="2611974"/>
          </a:xfrm>
        </p:grpSpPr>
        <p:pic>
          <p:nvPicPr>
            <p:cNvPr id="1028" name="Picture 4" descr="Programación Estructurada. Es un paradigma de programación… | by Ivan  Medina | Laboratoria Developers | Medium">
              <a:extLst>
                <a:ext uri="{FF2B5EF4-FFF2-40B4-BE49-F238E27FC236}">
                  <a16:creationId xmlns:a16="http://schemas.microsoft.com/office/drawing/2014/main" id="{AFED2AC4-A7E7-A663-3683-C4C110CB0F8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6351"/>
            <a:stretch/>
          </p:blipFill>
          <p:spPr bwMode="auto">
            <a:xfrm>
              <a:off x="1517092" y="3615979"/>
              <a:ext cx="827274" cy="2040194"/>
            </a:xfrm>
            <a:prstGeom prst="roundRect">
              <a:avLst>
                <a:gd name="adj" fmla="val 16667"/>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9BB8C4-64B0-09F3-482F-99AC6C6F8B8B}"/>
                </a:ext>
              </a:extLst>
            </p:cNvPr>
            <p:cNvSpPr txBox="1"/>
            <p:nvPr/>
          </p:nvSpPr>
          <p:spPr>
            <a:xfrm>
              <a:off x="641846" y="3044199"/>
              <a:ext cx="2597285" cy="369332"/>
            </a:xfrm>
            <a:custGeom>
              <a:avLst/>
              <a:gdLst>
                <a:gd name="connsiteX0" fmla="*/ 0 w 2597285"/>
                <a:gd name="connsiteY0" fmla="*/ 0 h 369332"/>
                <a:gd name="connsiteX1" fmla="*/ 493484 w 2597285"/>
                <a:gd name="connsiteY1" fmla="*/ 0 h 369332"/>
                <a:gd name="connsiteX2" fmla="*/ 986968 w 2597285"/>
                <a:gd name="connsiteY2" fmla="*/ 0 h 369332"/>
                <a:gd name="connsiteX3" fmla="*/ 1428507 w 2597285"/>
                <a:gd name="connsiteY3" fmla="*/ 0 h 369332"/>
                <a:gd name="connsiteX4" fmla="*/ 1999909 w 2597285"/>
                <a:gd name="connsiteY4" fmla="*/ 0 h 369332"/>
                <a:gd name="connsiteX5" fmla="*/ 2597285 w 2597285"/>
                <a:gd name="connsiteY5" fmla="*/ 0 h 369332"/>
                <a:gd name="connsiteX6" fmla="*/ 2597285 w 2597285"/>
                <a:gd name="connsiteY6" fmla="*/ 369332 h 369332"/>
                <a:gd name="connsiteX7" fmla="*/ 2077828 w 2597285"/>
                <a:gd name="connsiteY7" fmla="*/ 369332 h 369332"/>
                <a:gd name="connsiteX8" fmla="*/ 1636290 w 2597285"/>
                <a:gd name="connsiteY8" fmla="*/ 369332 h 369332"/>
                <a:gd name="connsiteX9" fmla="*/ 1168778 w 2597285"/>
                <a:gd name="connsiteY9" fmla="*/ 369332 h 369332"/>
                <a:gd name="connsiteX10" fmla="*/ 701267 w 2597285"/>
                <a:gd name="connsiteY10" fmla="*/ 369332 h 369332"/>
                <a:gd name="connsiteX11" fmla="*/ 0 w 2597285"/>
                <a:gd name="connsiteY11" fmla="*/ 369332 h 369332"/>
                <a:gd name="connsiteX12" fmla="*/ 0 w 2597285"/>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7285" h="369332" extrusionOk="0">
                  <a:moveTo>
                    <a:pt x="0" y="0"/>
                  </a:moveTo>
                  <a:cubicBezTo>
                    <a:pt x="196173" y="-55494"/>
                    <a:pt x="327994" y="41986"/>
                    <a:pt x="493484" y="0"/>
                  </a:cubicBezTo>
                  <a:cubicBezTo>
                    <a:pt x="658974" y="-41986"/>
                    <a:pt x="834529" y="33438"/>
                    <a:pt x="986968" y="0"/>
                  </a:cubicBezTo>
                  <a:cubicBezTo>
                    <a:pt x="1139407" y="-33438"/>
                    <a:pt x="1237811" y="31304"/>
                    <a:pt x="1428507" y="0"/>
                  </a:cubicBezTo>
                  <a:cubicBezTo>
                    <a:pt x="1619203" y="-31304"/>
                    <a:pt x="1781816" y="44673"/>
                    <a:pt x="1999909" y="0"/>
                  </a:cubicBezTo>
                  <a:cubicBezTo>
                    <a:pt x="2218002" y="-44673"/>
                    <a:pt x="2423049" y="8016"/>
                    <a:pt x="2597285" y="0"/>
                  </a:cubicBezTo>
                  <a:cubicBezTo>
                    <a:pt x="2612376" y="99313"/>
                    <a:pt x="2574218" y="205855"/>
                    <a:pt x="2597285" y="369332"/>
                  </a:cubicBezTo>
                  <a:cubicBezTo>
                    <a:pt x="2464094" y="404556"/>
                    <a:pt x="2310411" y="312275"/>
                    <a:pt x="2077828" y="369332"/>
                  </a:cubicBezTo>
                  <a:cubicBezTo>
                    <a:pt x="1845245" y="426389"/>
                    <a:pt x="1809027" y="327103"/>
                    <a:pt x="1636290" y="369332"/>
                  </a:cubicBezTo>
                  <a:cubicBezTo>
                    <a:pt x="1463553" y="411561"/>
                    <a:pt x="1303496" y="344845"/>
                    <a:pt x="1168778" y="369332"/>
                  </a:cubicBezTo>
                  <a:cubicBezTo>
                    <a:pt x="1034060" y="393819"/>
                    <a:pt x="896261" y="324940"/>
                    <a:pt x="701267" y="369332"/>
                  </a:cubicBezTo>
                  <a:cubicBezTo>
                    <a:pt x="506273" y="413724"/>
                    <a:pt x="152447" y="306310"/>
                    <a:pt x="0" y="369332"/>
                  </a:cubicBezTo>
                  <a:cubicBezTo>
                    <a:pt x="-32433" y="258020"/>
                    <a:pt x="18591" y="170919"/>
                    <a:pt x="0" y="0"/>
                  </a:cubicBezTo>
                  <a:close/>
                </a:path>
              </a:pathLst>
            </a:custGeom>
            <a:noFill/>
            <a:ln w="12700">
              <a:solidFill>
                <a:schemeClr val="tx1"/>
              </a:solidFill>
              <a:extLst>
                <a:ext uri="{C807C97D-BFC1-408E-A445-0C87EB9F89A2}">
                  <ask:lineSketchStyleProps xmlns:ask="http://schemas.microsoft.com/office/drawing/2018/sketchyshapes" sd="3170990567">
                    <a:prstGeom prst="rect">
                      <a:avLst/>
                    </a:prstGeom>
                    <ask:type>
                      <ask:lineSketchScribble/>
                    </ask:type>
                  </ask:lineSketchStyleProps>
                </a:ext>
              </a:extLst>
            </a:ln>
          </p:spPr>
          <p:txBody>
            <a:bodyPr wrap="square" rtlCol="0">
              <a:spAutoFit/>
            </a:bodyPr>
            <a:lstStyle/>
            <a:p>
              <a:pPr algn="ctr"/>
              <a:r>
                <a:rPr lang="es-ES" b="1" dirty="0"/>
                <a:t>Paradigma imperativo</a:t>
              </a:r>
              <a:endParaRPr lang="en-US" b="1" dirty="0"/>
            </a:p>
          </p:txBody>
        </p:sp>
      </p:grpSp>
      <p:grpSp>
        <p:nvGrpSpPr>
          <p:cNvPr id="15" name="Group 14">
            <a:extLst>
              <a:ext uri="{FF2B5EF4-FFF2-40B4-BE49-F238E27FC236}">
                <a16:creationId xmlns:a16="http://schemas.microsoft.com/office/drawing/2014/main" id="{EAD644FC-026C-8A63-65FD-FA4CCE2687B2}"/>
              </a:ext>
            </a:extLst>
          </p:cNvPr>
          <p:cNvGrpSpPr/>
          <p:nvPr/>
        </p:nvGrpSpPr>
        <p:grpSpPr>
          <a:xfrm>
            <a:off x="4790870" y="3044199"/>
            <a:ext cx="2597285" cy="2444105"/>
            <a:chOff x="3094926" y="3046652"/>
            <a:chExt cx="2597285" cy="2444105"/>
          </a:xfrm>
        </p:grpSpPr>
        <p:pic>
          <p:nvPicPr>
            <p:cNvPr id="1030" name="Picture 6" descr="Qué es la Programación Orientada a Objetos?">
              <a:extLst>
                <a:ext uri="{FF2B5EF4-FFF2-40B4-BE49-F238E27FC236}">
                  <a16:creationId xmlns:a16="http://schemas.microsoft.com/office/drawing/2014/main" id="{04CA46FA-9BDE-82EA-EECB-41DD268845E1}"/>
                </a:ext>
              </a:extLst>
            </p:cNvPr>
            <p:cNvPicPr>
              <a:picLocks noChangeAspect="1" noChangeArrowheads="1"/>
            </p:cNvPicPr>
            <p:nvPr/>
          </p:nvPicPr>
          <p:blipFill>
            <a:blip r:embed="rId4">
              <a:alphaModFix amt="85000"/>
              <a:extLst>
                <a:ext uri="{BEBA8EAE-BF5A-486C-A8C5-ECC9F3942E4B}">
                  <a14:imgProps xmlns:a14="http://schemas.microsoft.com/office/drawing/2010/main">
                    <a14:imgLayer r:embed="rId5">
                      <a14:imgEffect>
                        <a14:artisticCement/>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35263" y="3743568"/>
              <a:ext cx="2329585" cy="1747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3A52489-B2FC-6F4B-5FE2-2C404E264857}"/>
                </a:ext>
              </a:extLst>
            </p:cNvPr>
            <p:cNvSpPr txBox="1"/>
            <p:nvPr/>
          </p:nvSpPr>
          <p:spPr>
            <a:xfrm>
              <a:off x="3094926" y="3046652"/>
              <a:ext cx="2597285" cy="369332"/>
            </a:xfrm>
            <a:custGeom>
              <a:avLst/>
              <a:gdLst>
                <a:gd name="connsiteX0" fmla="*/ 0 w 2597285"/>
                <a:gd name="connsiteY0" fmla="*/ 0 h 369332"/>
                <a:gd name="connsiteX1" fmla="*/ 467511 w 2597285"/>
                <a:gd name="connsiteY1" fmla="*/ 0 h 369332"/>
                <a:gd name="connsiteX2" fmla="*/ 1012941 w 2597285"/>
                <a:gd name="connsiteY2" fmla="*/ 0 h 369332"/>
                <a:gd name="connsiteX3" fmla="*/ 1558371 w 2597285"/>
                <a:gd name="connsiteY3" fmla="*/ 0 h 369332"/>
                <a:gd name="connsiteX4" fmla="*/ 2025882 w 2597285"/>
                <a:gd name="connsiteY4" fmla="*/ 0 h 369332"/>
                <a:gd name="connsiteX5" fmla="*/ 2597285 w 2597285"/>
                <a:gd name="connsiteY5" fmla="*/ 0 h 369332"/>
                <a:gd name="connsiteX6" fmla="*/ 2597285 w 2597285"/>
                <a:gd name="connsiteY6" fmla="*/ 369332 h 369332"/>
                <a:gd name="connsiteX7" fmla="*/ 2129774 w 2597285"/>
                <a:gd name="connsiteY7" fmla="*/ 369332 h 369332"/>
                <a:gd name="connsiteX8" fmla="*/ 1558371 w 2597285"/>
                <a:gd name="connsiteY8" fmla="*/ 369332 h 369332"/>
                <a:gd name="connsiteX9" fmla="*/ 1116833 w 2597285"/>
                <a:gd name="connsiteY9" fmla="*/ 369332 h 369332"/>
                <a:gd name="connsiteX10" fmla="*/ 597376 w 2597285"/>
                <a:gd name="connsiteY10" fmla="*/ 369332 h 369332"/>
                <a:gd name="connsiteX11" fmla="*/ 0 w 2597285"/>
                <a:gd name="connsiteY11" fmla="*/ 369332 h 369332"/>
                <a:gd name="connsiteX12" fmla="*/ 0 w 2597285"/>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7285" h="369332" extrusionOk="0">
                  <a:moveTo>
                    <a:pt x="0" y="0"/>
                  </a:moveTo>
                  <a:cubicBezTo>
                    <a:pt x="212394" y="-43273"/>
                    <a:pt x="305971" y="49915"/>
                    <a:pt x="467511" y="0"/>
                  </a:cubicBezTo>
                  <a:cubicBezTo>
                    <a:pt x="629051" y="-49915"/>
                    <a:pt x="840609" y="21876"/>
                    <a:pt x="1012941" y="0"/>
                  </a:cubicBezTo>
                  <a:cubicBezTo>
                    <a:pt x="1185273" y="-21876"/>
                    <a:pt x="1408486" y="19298"/>
                    <a:pt x="1558371" y="0"/>
                  </a:cubicBezTo>
                  <a:cubicBezTo>
                    <a:pt x="1708256" y="-19298"/>
                    <a:pt x="1865314" y="1306"/>
                    <a:pt x="2025882" y="0"/>
                  </a:cubicBezTo>
                  <a:cubicBezTo>
                    <a:pt x="2186450" y="-1306"/>
                    <a:pt x="2481317" y="16425"/>
                    <a:pt x="2597285" y="0"/>
                  </a:cubicBezTo>
                  <a:cubicBezTo>
                    <a:pt x="2632936" y="85536"/>
                    <a:pt x="2581474" y="196107"/>
                    <a:pt x="2597285" y="369332"/>
                  </a:cubicBezTo>
                  <a:cubicBezTo>
                    <a:pt x="2458148" y="379936"/>
                    <a:pt x="2224358" y="335336"/>
                    <a:pt x="2129774" y="369332"/>
                  </a:cubicBezTo>
                  <a:cubicBezTo>
                    <a:pt x="2035190" y="403328"/>
                    <a:pt x="1730150" y="355495"/>
                    <a:pt x="1558371" y="369332"/>
                  </a:cubicBezTo>
                  <a:cubicBezTo>
                    <a:pt x="1386592" y="383169"/>
                    <a:pt x="1331035" y="352823"/>
                    <a:pt x="1116833" y="369332"/>
                  </a:cubicBezTo>
                  <a:cubicBezTo>
                    <a:pt x="902631" y="385841"/>
                    <a:pt x="848146" y="341314"/>
                    <a:pt x="597376" y="369332"/>
                  </a:cubicBezTo>
                  <a:cubicBezTo>
                    <a:pt x="346606" y="397350"/>
                    <a:pt x="228100" y="360253"/>
                    <a:pt x="0" y="369332"/>
                  </a:cubicBezTo>
                  <a:cubicBezTo>
                    <a:pt x="-2217" y="294309"/>
                    <a:pt x="26070" y="156946"/>
                    <a:pt x="0" y="0"/>
                  </a:cubicBezTo>
                  <a:close/>
                </a:path>
              </a:pathLst>
            </a:custGeom>
            <a:noFill/>
            <a:ln w="12700">
              <a:solidFill>
                <a:schemeClr val="tx1"/>
              </a:solidFill>
              <a:extLst>
                <a:ext uri="{C807C97D-BFC1-408E-A445-0C87EB9F89A2}">
                  <ask:lineSketchStyleProps xmlns:ask="http://schemas.microsoft.com/office/drawing/2018/sketchyshapes" sd="3371618588">
                    <a:prstGeom prst="rect">
                      <a:avLst/>
                    </a:prstGeom>
                    <ask:type>
                      <ask:lineSketchScribble/>
                    </ask:type>
                  </ask:lineSketchStyleProps>
                </a:ext>
              </a:extLst>
            </a:ln>
          </p:spPr>
          <p:txBody>
            <a:bodyPr wrap="square" rtlCol="0">
              <a:spAutoFit/>
            </a:bodyPr>
            <a:lstStyle/>
            <a:p>
              <a:pPr algn="ctr"/>
              <a:r>
                <a:rPr lang="es-ES" b="1" dirty="0"/>
                <a:t>Paradigma de POO</a:t>
              </a:r>
              <a:endParaRPr lang="en-US" b="1" dirty="0"/>
            </a:p>
          </p:txBody>
        </p:sp>
      </p:grpSp>
      <p:grpSp>
        <p:nvGrpSpPr>
          <p:cNvPr id="19" name="Group 18">
            <a:extLst>
              <a:ext uri="{FF2B5EF4-FFF2-40B4-BE49-F238E27FC236}">
                <a16:creationId xmlns:a16="http://schemas.microsoft.com/office/drawing/2014/main" id="{5F02AB04-4FF1-0544-49E8-62EAD2EA923C}"/>
              </a:ext>
            </a:extLst>
          </p:cNvPr>
          <p:cNvGrpSpPr/>
          <p:nvPr/>
        </p:nvGrpSpPr>
        <p:grpSpPr>
          <a:xfrm>
            <a:off x="8350094" y="3044199"/>
            <a:ext cx="2651990" cy="2321145"/>
            <a:chOff x="8350094" y="3044199"/>
            <a:chExt cx="2651990" cy="2321145"/>
          </a:xfrm>
        </p:grpSpPr>
        <p:sp>
          <p:nvSpPr>
            <p:cNvPr id="16" name="TextBox 15">
              <a:extLst>
                <a:ext uri="{FF2B5EF4-FFF2-40B4-BE49-F238E27FC236}">
                  <a16:creationId xmlns:a16="http://schemas.microsoft.com/office/drawing/2014/main" id="{7D8D335B-4244-2C4C-68C9-21F29014A781}"/>
                </a:ext>
              </a:extLst>
            </p:cNvPr>
            <p:cNvSpPr txBox="1"/>
            <p:nvPr/>
          </p:nvSpPr>
          <p:spPr>
            <a:xfrm>
              <a:off x="8377447" y="3044199"/>
              <a:ext cx="2597285" cy="369332"/>
            </a:xfrm>
            <a:custGeom>
              <a:avLst/>
              <a:gdLst>
                <a:gd name="connsiteX0" fmla="*/ 0 w 2597285"/>
                <a:gd name="connsiteY0" fmla="*/ 0 h 369332"/>
                <a:gd name="connsiteX1" fmla="*/ 571403 w 2597285"/>
                <a:gd name="connsiteY1" fmla="*/ 0 h 369332"/>
                <a:gd name="connsiteX2" fmla="*/ 1038914 w 2597285"/>
                <a:gd name="connsiteY2" fmla="*/ 0 h 369332"/>
                <a:gd name="connsiteX3" fmla="*/ 1610317 w 2597285"/>
                <a:gd name="connsiteY3" fmla="*/ 0 h 369332"/>
                <a:gd name="connsiteX4" fmla="*/ 2077828 w 2597285"/>
                <a:gd name="connsiteY4" fmla="*/ 0 h 369332"/>
                <a:gd name="connsiteX5" fmla="*/ 2597285 w 2597285"/>
                <a:gd name="connsiteY5" fmla="*/ 0 h 369332"/>
                <a:gd name="connsiteX6" fmla="*/ 2597285 w 2597285"/>
                <a:gd name="connsiteY6" fmla="*/ 369332 h 369332"/>
                <a:gd name="connsiteX7" fmla="*/ 2103801 w 2597285"/>
                <a:gd name="connsiteY7" fmla="*/ 369332 h 369332"/>
                <a:gd name="connsiteX8" fmla="*/ 1532398 w 2597285"/>
                <a:gd name="connsiteY8" fmla="*/ 369332 h 369332"/>
                <a:gd name="connsiteX9" fmla="*/ 1038914 w 2597285"/>
                <a:gd name="connsiteY9" fmla="*/ 369332 h 369332"/>
                <a:gd name="connsiteX10" fmla="*/ 493484 w 2597285"/>
                <a:gd name="connsiteY10" fmla="*/ 369332 h 369332"/>
                <a:gd name="connsiteX11" fmla="*/ 0 w 2597285"/>
                <a:gd name="connsiteY11" fmla="*/ 369332 h 369332"/>
                <a:gd name="connsiteX12" fmla="*/ 0 w 2597285"/>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7285" h="369332" extrusionOk="0">
                  <a:moveTo>
                    <a:pt x="0" y="0"/>
                  </a:moveTo>
                  <a:cubicBezTo>
                    <a:pt x="243007" y="-65821"/>
                    <a:pt x="325168" y="14335"/>
                    <a:pt x="571403" y="0"/>
                  </a:cubicBezTo>
                  <a:cubicBezTo>
                    <a:pt x="817638" y="-14335"/>
                    <a:pt x="928911" y="2712"/>
                    <a:pt x="1038914" y="0"/>
                  </a:cubicBezTo>
                  <a:cubicBezTo>
                    <a:pt x="1148917" y="-2712"/>
                    <a:pt x="1368332" y="40297"/>
                    <a:pt x="1610317" y="0"/>
                  </a:cubicBezTo>
                  <a:cubicBezTo>
                    <a:pt x="1852302" y="-40297"/>
                    <a:pt x="1909949" y="881"/>
                    <a:pt x="2077828" y="0"/>
                  </a:cubicBezTo>
                  <a:cubicBezTo>
                    <a:pt x="2245707" y="-881"/>
                    <a:pt x="2389014" y="52340"/>
                    <a:pt x="2597285" y="0"/>
                  </a:cubicBezTo>
                  <a:cubicBezTo>
                    <a:pt x="2627981" y="93510"/>
                    <a:pt x="2561951" y="233193"/>
                    <a:pt x="2597285" y="369332"/>
                  </a:cubicBezTo>
                  <a:cubicBezTo>
                    <a:pt x="2480686" y="393882"/>
                    <a:pt x="2238346" y="357857"/>
                    <a:pt x="2103801" y="369332"/>
                  </a:cubicBezTo>
                  <a:cubicBezTo>
                    <a:pt x="1969256" y="380807"/>
                    <a:pt x="1685935" y="368421"/>
                    <a:pt x="1532398" y="369332"/>
                  </a:cubicBezTo>
                  <a:cubicBezTo>
                    <a:pt x="1378861" y="370243"/>
                    <a:pt x="1206494" y="345342"/>
                    <a:pt x="1038914" y="369332"/>
                  </a:cubicBezTo>
                  <a:cubicBezTo>
                    <a:pt x="871334" y="393322"/>
                    <a:pt x="762984" y="318187"/>
                    <a:pt x="493484" y="369332"/>
                  </a:cubicBezTo>
                  <a:cubicBezTo>
                    <a:pt x="223984" y="420477"/>
                    <a:pt x="193959" y="353476"/>
                    <a:pt x="0" y="369332"/>
                  </a:cubicBezTo>
                  <a:cubicBezTo>
                    <a:pt x="-21770" y="246510"/>
                    <a:pt x="42482" y="171732"/>
                    <a:pt x="0" y="0"/>
                  </a:cubicBezTo>
                  <a:close/>
                </a:path>
              </a:pathLst>
            </a:custGeom>
            <a:noFill/>
            <a:ln w="12700">
              <a:solidFill>
                <a:schemeClr val="tx1"/>
              </a:solidFill>
              <a:extLst>
                <a:ext uri="{C807C97D-BFC1-408E-A445-0C87EB9F89A2}">
                  <ask:lineSketchStyleProps xmlns:ask="http://schemas.microsoft.com/office/drawing/2018/sketchyshapes" sd="433095644">
                    <a:prstGeom prst="rect">
                      <a:avLst/>
                    </a:prstGeom>
                    <ask:type>
                      <ask:lineSketchScribble/>
                    </ask:type>
                  </ask:lineSketchStyleProps>
                </a:ext>
              </a:extLst>
            </a:ln>
          </p:spPr>
          <p:txBody>
            <a:bodyPr wrap="square" rtlCol="0">
              <a:spAutoFit/>
            </a:bodyPr>
            <a:lstStyle/>
            <a:p>
              <a:pPr algn="ctr"/>
              <a:r>
                <a:rPr lang="es-ES" b="1" dirty="0"/>
                <a:t>Paradigma de </a:t>
              </a:r>
              <a:r>
                <a:rPr lang="es-ES" b="1" dirty="0" err="1"/>
                <a:t>Prog</a:t>
              </a:r>
              <a:r>
                <a:rPr lang="es-ES" b="1" dirty="0"/>
                <a:t>. </a:t>
              </a:r>
              <a:r>
                <a:rPr lang="es-ES" b="1" dirty="0" err="1"/>
                <a:t>Reac</a:t>
              </a:r>
              <a:r>
                <a:rPr lang="es-ES" b="1" dirty="0"/>
                <a:t>.</a:t>
              </a:r>
              <a:endParaRPr lang="en-US" b="1" dirty="0"/>
            </a:p>
          </p:txBody>
        </p:sp>
        <p:pic>
          <p:nvPicPr>
            <p:cNvPr id="18" name="Picture 17">
              <a:extLst>
                <a:ext uri="{FF2B5EF4-FFF2-40B4-BE49-F238E27FC236}">
                  <a16:creationId xmlns:a16="http://schemas.microsoft.com/office/drawing/2014/main" id="{1DD1B971-B920-B94F-B6D0-59A78084C443}"/>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8350094" y="3864074"/>
              <a:ext cx="2651990" cy="1501270"/>
            </a:xfrm>
            <a:prstGeom prst="roundRect">
              <a:avLst>
                <a:gd name="adj" fmla="val 16667"/>
              </a:avLst>
            </a:prstGeom>
            <a:ln>
              <a:noFill/>
            </a:ln>
            <a:effectLst>
              <a:outerShdw blurRad="225425" dist="50800" dir="5220000" algn="ctr">
                <a:srgbClr val="000000">
                  <a:alpha val="33000"/>
                </a:srgbClr>
              </a:outerShdw>
            </a:effectLst>
            <a:scene3d>
              <a:camera prst="perspectiveLeft">
                <a:rot lat="0" lon="2400000" rev="21120000"/>
              </a:camera>
              <a:lightRig rig="harsh" dir="t">
                <a:rot lat="0" lon="0" rev="3000000"/>
              </a:lightRig>
            </a:scene3d>
            <a:sp3d extrusionH="254000" contourW="19050">
              <a:bevelT w="82550" h="44450" prst="angle"/>
              <a:bevelB w="82550" h="44450" prst="angle"/>
              <a:contourClr>
                <a:srgbClr val="FFFFFF"/>
              </a:contourClr>
            </a:sp3d>
          </p:spPr>
        </p:pic>
      </p:grpSp>
      <p:pic>
        <p:nvPicPr>
          <p:cNvPr id="20" name="Gráfico 3">
            <a:extLst>
              <a:ext uri="{FF2B5EF4-FFF2-40B4-BE49-F238E27FC236}">
                <a16:creationId xmlns:a16="http://schemas.microsoft.com/office/drawing/2014/main" id="{0963F1D0-C943-FFA1-FCD5-62F4BD54ED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4817806"/>
            <a:ext cx="12192000" cy="2040194"/>
          </a:xfrm>
          <a:prstGeom prst="rect">
            <a:avLst/>
          </a:prstGeom>
        </p:spPr>
      </p:pic>
      <p:pic>
        <p:nvPicPr>
          <p:cNvPr id="21" name="Picture 20" descr="A black and white logo&#10;&#10;Description automatically generated">
            <a:extLst>
              <a:ext uri="{FF2B5EF4-FFF2-40B4-BE49-F238E27FC236}">
                <a16:creationId xmlns:a16="http://schemas.microsoft.com/office/drawing/2014/main" id="{70017796-7A09-6243-FDC5-81E8E3EBAB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31150" y="6072262"/>
            <a:ext cx="1904689" cy="510588"/>
          </a:xfrm>
          <a:prstGeom prst="rect">
            <a:avLst/>
          </a:prstGeom>
        </p:spPr>
      </p:pic>
      <p:grpSp>
        <p:nvGrpSpPr>
          <p:cNvPr id="33" name="Group 32">
            <a:extLst>
              <a:ext uri="{FF2B5EF4-FFF2-40B4-BE49-F238E27FC236}">
                <a16:creationId xmlns:a16="http://schemas.microsoft.com/office/drawing/2014/main" id="{D89E4D9C-1BC9-F5EE-215A-1BDB8730C813}"/>
              </a:ext>
            </a:extLst>
          </p:cNvPr>
          <p:cNvGrpSpPr/>
          <p:nvPr/>
        </p:nvGrpSpPr>
        <p:grpSpPr>
          <a:xfrm>
            <a:off x="0" y="-212"/>
            <a:ext cx="12192000" cy="654733"/>
            <a:chOff x="0" y="-212"/>
            <a:chExt cx="12192000" cy="654733"/>
          </a:xfrm>
        </p:grpSpPr>
        <p:sp>
          <p:nvSpPr>
            <p:cNvPr id="34" name="Rectángulo 10">
              <a:extLst>
                <a:ext uri="{FF2B5EF4-FFF2-40B4-BE49-F238E27FC236}">
                  <a16:creationId xmlns:a16="http://schemas.microsoft.com/office/drawing/2014/main" id="{0885009E-B614-65CD-E4A5-90033843276B}"/>
                </a:ext>
              </a:extLst>
            </p:cNvPr>
            <p:cNvSpPr/>
            <p:nvPr/>
          </p:nvSpPr>
          <p:spPr>
            <a:xfrm>
              <a:off x="0" y="0"/>
              <a:ext cx="12192000" cy="622569"/>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INGENIERÍA </a:t>
              </a:r>
              <a:r>
                <a:rPr lang="es-ES" sz="1400" spc="50" dirty="0">
                  <a:ln w="9525" cmpd="sng">
                    <a:solidFill>
                      <a:schemeClr val="accent1"/>
                    </a:solidFill>
                    <a:prstDash val="solid"/>
                  </a:ln>
                  <a:solidFill>
                    <a:srgbClr val="70AD47">
                      <a:tint val="1000"/>
                    </a:srgbClr>
                  </a:solidFill>
                  <a:effectLst>
                    <a:glow rad="38100">
                      <a:schemeClr val="accent1">
                        <a:alpha val="40000"/>
                      </a:schemeClr>
                    </a:glow>
                  </a:effectLst>
                </a:rPr>
                <a:t>INFORMÁTICA</a:t>
              </a: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 Y SISTEMAS - UNAMBA</a:t>
              </a:r>
              <a:endParaRPr lang="en-US" sz="15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5" name="Rectángulo 10">
              <a:extLst>
                <a:ext uri="{FF2B5EF4-FFF2-40B4-BE49-F238E27FC236}">
                  <a16:creationId xmlns:a16="http://schemas.microsoft.com/office/drawing/2014/main" id="{45B4D9F2-961C-3356-6A17-286A8AD379DA}"/>
                </a:ext>
              </a:extLst>
            </p:cNvPr>
            <p:cNvSpPr/>
            <p:nvPr/>
          </p:nvSpPr>
          <p:spPr>
            <a:xfrm>
              <a:off x="11633629" y="-212"/>
              <a:ext cx="553819"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6" name="Imagen 5">
              <a:extLst>
                <a:ext uri="{FF2B5EF4-FFF2-40B4-BE49-F238E27FC236}">
                  <a16:creationId xmlns:a16="http://schemas.microsoft.com/office/drawing/2014/main" id="{7C74C342-14F6-EAB1-9632-776EDE376F7F}"/>
                </a:ext>
              </a:extLst>
            </p:cNvPr>
            <p:cNvPicPr>
              <a:picLocks noChangeAspect="1"/>
            </p:cNvPicPr>
            <p:nvPr/>
          </p:nvPicPr>
          <p:blipFill rotWithShape="1">
            <a:blip r:embed="rId11">
              <a:extLst>
                <a:ext uri="{28A0092B-C50C-407E-A947-70E740481C1C}">
                  <a14:useLocalDpi xmlns:a14="http://schemas.microsoft.com/office/drawing/2010/main" val="0"/>
                </a:ext>
              </a:extLst>
            </a:blip>
            <a:srcRect r="73274" b="-9020"/>
            <a:stretch/>
          </p:blipFill>
          <p:spPr>
            <a:xfrm>
              <a:off x="11672541" y="31952"/>
              <a:ext cx="504530" cy="622569"/>
            </a:xfrm>
            <a:prstGeom prst="rect">
              <a:avLst/>
            </a:prstGeom>
          </p:spPr>
        </p:pic>
        <p:sp>
          <p:nvSpPr>
            <p:cNvPr id="37" name="Rectángulo 10">
              <a:extLst>
                <a:ext uri="{FF2B5EF4-FFF2-40B4-BE49-F238E27FC236}">
                  <a16:creationId xmlns:a16="http://schemas.microsoft.com/office/drawing/2014/main" id="{0D3B427A-2597-2118-0259-25F74564B509}"/>
                </a:ext>
              </a:extLst>
            </p:cNvPr>
            <p:cNvSpPr/>
            <p:nvPr/>
          </p:nvSpPr>
          <p:spPr>
            <a:xfrm>
              <a:off x="0" y="-211"/>
              <a:ext cx="661093"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8" name="Picture 37" descr="A logo with a red laser&#10;&#10;Description automatically generated">
              <a:extLst>
                <a:ext uri="{FF2B5EF4-FFF2-40B4-BE49-F238E27FC236}">
                  <a16:creationId xmlns:a16="http://schemas.microsoft.com/office/drawing/2014/main" id="{583027C0-52F3-F1D4-97A6-80634FAA34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28" y="31952"/>
              <a:ext cx="641637" cy="571057"/>
            </a:xfrm>
            <a:prstGeom prst="rect">
              <a:avLst/>
            </a:prstGeom>
          </p:spPr>
        </p:pic>
      </p:grpSp>
    </p:spTree>
    <p:extLst>
      <p:ext uri="{BB962C8B-B14F-4D97-AF65-F5344CB8AC3E}">
        <p14:creationId xmlns:p14="http://schemas.microsoft.com/office/powerpoint/2010/main" val="11436182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87816BF-54F1-48DC-84A0-E05BF9918F10}"/>
              </a:ext>
            </a:extLst>
          </p:cNvPr>
          <p:cNvSpPr txBox="1"/>
          <p:nvPr/>
        </p:nvSpPr>
        <p:spPr>
          <a:xfrm>
            <a:off x="603114" y="856038"/>
            <a:ext cx="10972799" cy="523220"/>
          </a:xfrm>
          <a:prstGeom prst="rect">
            <a:avLst/>
          </a:prstGeom>
          <a:noFill/>
        </p:spPr>
        <p:txBody>
          <a:bodyPr wrap="square" rtlCol="0">
            <a:spAutoFit/>
          </a:bodyPr>
          <a:lstStyle/>
          <a:p>
            <a:pPr algn="ctr"/>
            <a:r>
              <a:rPr lang="es-ES" sz="2800" dirty="0"/>
              <a:t>Patrones de arquitecturas en el desarrollo de software</a:t>
            </a:r>
          </a:p>
        </p:txBody>
      </p:sp>
      <p:sp>
        <p:nvSpPr>
          <p:cNvPr id="10" name="CuadroTexto 9">
            <a:extLst>
              <a:ext uri="{FF2B5EF4-FFF2-40B4-BE49-F238E27FC236}">
                <a16:creationId xmlns:a16="http://schemas.microsoft.com/office/drawing/2014/main" id="{95B5F1E5-7CE5-4DE7-8E37-185B0921388E}"/>
              </a:ext>
            </a:extLst>
          </p:cNvPr>
          <p:cNvSpPr txBox="1"/>
          <p:nvPr/>
        </p:nvSpPr>
        <p:spPr>
          <a:xfrm>
            <a:off x="603115" y="1918421"/>
            <a:ext cx="10972800" cy="646331"/>
          </a:xfrm>
          <a:prstGeom prst="rect">
            <a:avLst/>
          </a:prstGeom>
          <a:noFill/>
        </p:spPr>
        <p:txBody>
          <a:bodyPr wrap="square" rtlCol="0">
            <a:spAutoFit/>
          </a:bodyPr>
          <a:lstStyle/>
          <a:p>
            <a:pPr algn="just"/>
            <a:r>
              <a:rPr lang="es-ES" dirty="0"/>
              <a:t>Existen diversos patrones de arquitecturas de software y de acuerdo a su forma de implementación en un nivel de infraestructura, estas pueden ser  monolíticas o distribuidas.</a:t>
            </a:r>
          </a:p>
        </p:txBody>
      </p:sp>
      <p:sp>
        <p:nvSpPr>
          <p:cNvPr id="3" name="Rectángulo: esquinas redondeadas 2">
            <a:extLst>
              <a:ext uri="{FF2B5EF4-FFF2-40B4-BE49-F238E27FC236}">
                <a16:creationId xmlns:a16="http://schemas.microsoft.com/office/drawing/2014/main" id="{D0B78B31-C627-5DA1-1FCD-2069705F6CF2}"/>
              </a:ext>
            </a:extLst>
          </p:cNvPr>
          <p:cNvSpPr/>
          <p:nvPr/>
        </p:nvSpPr>
        <p:spPr>
          <a:xfrm>
            <a:off x="1242211" y="3529779"/>
            <a:ext cx="2054942" cy="99944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effectLst>
                  <a:outerShdw blurRad="50800" dist="38100" dir="8100000" algn="tr" rotWithShape="0">
                    <a:prstClr val="black">
                      <a:alpha val="40000"/>
                    </a:prstClr>
                  </a:outerShdw>
                </a:effectLst>
              </a:rPr>
              <a:t>Arquitectura Modelo Vista Controlador</a:t>
            </a:r>
            <a:endParaRPr lang="en-US" dirty="0">
              <a:solidFill>
                <a:schemeClr val="tx1"/>
              </a:solidFill>
              <a:effectLst>
                <a:outerShdw blurRad="50800" dist="38100" dir="8100000" algn="tr" rotWithShape="0">
                  <a:prstClr val="black">
                    <a:alpha val="40000"/>
                  </a:prstClr>
                </a:outerShdw>
              </a:effectLst>
            </a:endParaRPr>
          </a:p>
        </p:txBody>
      </p:sp>
      <p:sp>
        <p:nvSpPr>
          <p:cNvPr id="7" name="Rectángulo: esquinas redondeadas 6">
            <a:extLst>
              <a:ext uri="{FF2B5EF4-FFF2-40B4-BE49-F238E27FC236}">
                <a16:creationId xmlns:a16="http://schemas.microsoft.com/office/drawing/2014/main" id="{2A640766-609F-DC5B-F2AD-902A782613BA}"/>
              </a:ext>
            </a:extLst>
          </p:cNvPr>
          <p:cNvSpPr/>
          <p:nvPr/>
        </p:nvSpPr>
        <p:spPr>
          <a:xfrm>
            <a:off x="5062042" y="3529781"/>
            <a:ext cx="2054942" cy="99944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effectLst>
                  <a:outerShdw blurRad="50800" dist="38100" dir="8100000" algn="tr" rotWithShape="0">
                    <a:prstClr val="black">
                      <a:alpha val="40000"/>
                    </a:prstClr>
                  </a:outerShdw>
                </a:effectLst>
              </a:rPr>
              <a:t>Arquitectura Hexagonal</a:t>
            </a:r>
            <a:endParaRPr lang="en-US" dirty="0">
              <a:solidFill>
                <a:schemeClr val="tx1"/>
              </a:solidFill>
              <a:effectLst>
                <a:outerShdw blurRad="50800" dist="38100" dir="8100000" algn="tr" rotWithShape="0">
                  <a:prstClr val="black">
                    <a:alpha val="40000"/>
                  </a:prstClr>
                </a:outerShdw>
              </a:effectLst>
            </a:endParaRPr>
          </a:p>
        </p:txBody>
      </p:sp>
      <p:sp>
        <p:nvSpPr>
          <p:cNvPr id="11" name="Rectángulo: esquinas redondeadas 10">
            <a:extLst>
              <a:ext uri="{FF2B5EF4-FFF2-40B4-BE49-F238E27FC236}">
                <a16:creationId xmlns:a16="http://schemas.microsoft.com/office/drawing/2014/main" id="{A06993C0-6662-6945-6F76-5E7BCF5ED111}"/>
              </a:ext>
            </a:extLst>
          </p:cNvPr>
          <p:cNvSpPr/>
          <p:nvPr/>
        </p:nvSpPr>
        <p:spPr>
          <a:xfrm>
            <a:off x="8881873" y="3529779"/>
            <a:ext cx="2054942" cy="99944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effectLst>
                  <a:outerShdw blurRad="50800" dist="38100" dir="8100000" algn="tr" rotWithShape="0">
                    <a:prstClr val="black">
                      <a:alpha val="40000"/>
                    </a:prstClr>
                  </a:outerShdw>
                </a:effectLst>
              </a:rPr>
              <a:t>Arquitectura en Patrones </a:t>
            </a:r>
            <a:r>
              <a:rPr lang="es-ES" dirty="0" err="1">
                <a:solidFill>
                  <a:schemeClr val="tx1"/>
                </a:solidFill>
                <a:effectLst>
                  <a:outerShdw blurRad="50800" dist="38100" dir="8100000" algn="tr" rotWithShape="0">
                    <a:prstClr val="black">
                      <a:alpha val="40000"/>
                    </a:prstClr>
                  </a:outerShdw>
                </a:effectLst>
              </a:rPr>
              <a:t>Broken</a:t>
            </a:r>
            <a:endParaRPr lang="en-US" dirty="0">
              <a:solidFill>
                <a:schemeClr val="tx1"/>
              </a:solidFill>
              <a:effectLst>
                <a:outerShdw blurRad="50800" dist="38100" dir="8100000" algn="tr" rotWithShape="0">
                  <a:prstClr val="black">
                    <a:alpha val="40000"/>
                  </a:prstClr>
                </a:outerShdw>
              </a:effectLst>
            </a:endParaRPr>
          </a:p>
        </p:txBody>
      </p:sp>
      <p:pic>
        <p:nvPicPr>
          <p:cNvPr id="2" name="Gráfico 3">
            <a:extLst>
              <a:ext uri="{FF2B5EF4-FFF2-40B4-BE49-F238E27FC236}">
                <a16:creationId xmlns:a16="http://schemas.microsoft.com/office/drawing/2014/main" id="{4978F398-FA0E-64ED-A19B-8C468B42CE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7806"/>
            <a:ext cx="12192000" cy="2040194"/>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58DFD4F6-EBB7-4C5E-1FA0-F395D3374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1150" y="6072262"/>
            <a:ext cx="1904689" cy="510588"/>
          </a:xfrm>
          <a:prstGeom prst="rect">
            <a:avLst/>
          </a:prstGeom>
        </p:spPr>
      </p:pic>
      <p:grpSp>
        <p:nvGrpSpPr>
          <p:cNvPr id="20" name="Group 19">
            <a:extLst>
              <a:ext uri="{FF2B5EF4-FFF2-40B4-BE49-F238E27FC236}">
                <a16:creationId xmlns:a16="http://schemas.microsoft.com/office/drawing/2014/main" id="{D3D29E99-7230-74DC-3F61-37090D138D19}"/>
              </a:ext>
            </a:extLst>
          </p:cNvPr>
          <p:cNvGrpSpPr/>
          <p:nvPr/>
        </p:nvGrpSpPr>
        <p:grpSpPr>
          <a:xfrm>
            <a:off x="0" y="-212"/>
            <a:ext cx="12192000" cy="654733"/>
            <a:chOff x="0" y="-212"/>
            <a:chExt cx="12192000" cy="654733"/>
          </a:xfrm>
        </p:grpSpPr>
        <p:sp>
          <p:nvSpPr>
            <p:cNvPr id="21" name="Rectángulo 10">
              <a:extLst>
                <a:ext uri="{FF2B5EF4-FFF2-40B4-BE49-F238E27FC236}">
                  <a16:creationId xmlns:a16="http://schemas.microsoft.com/office/drawing/2014/main" id="{897D4D42-B991-1BF4-D28F-9AEAF9BBCBFC}"/>
                </a:ext>
              </a:extLst>
            </p:cNvPr>
            <p:cNvSpPr/>
            <p:nvPr/>
          </p:nvSpPr>
          <p:spPr>
            <a:xfrm>
              <a:off x="0" y="0"/>
              <a:ext cx="12192000" cy="622569"/>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INGENIERÍA </a:t>
              </a:r>
              <a:r>
                <a:rPr lang="es-ES" sz="1400" spc="50" dirty="0">
                  <a:ln w="9525" cmpd="sng">
                    <a:solidFill>
                      <a:schemeClr val="accent1"/>
                    </a:solidFill>
                    <a:prstDash val="solid"/>
                  </a:ln>
                  <a:solidFill>
                    <a:srgbClr val="70AD47">
                      <a:tint val="1000"/>
                    </a:srgbClr>
                  </a:solidFill>
                  <a:effectLst>
                    <a:glow rad="38100">
                      <a:schemeClr val="accent1">
                        <a:alpha val="40000"/>
                      </a:schemeClr>
                    </a:glow>
                  </a:effectLst>
                </a:rPr>
                <a:t>INFORMÁTICA</a:t>
              </a: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 Y SISTEMAS - UNAMBA</a:t>
              </a:r>
              <a:endParaRPr lang="en-US" sz="15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2" name="Rectángulo 10">
              <a:extLst>
                <a:ext uri="{FF2B5EF4-FFF2-40B4-BE49-F238E27FC236}">
                  <a16:creationId xmlns:a16="http://schemas.microsoft.com/office/drawing/2014/main" id="{A817C22E-1353-D2B2-505C-599C1CED603C}"/>
                </a:ext>
              </a:extLst>
            </p:cNvPr>
            <p:cNvSpPr/>
            <p:nvPr/>
          </p:nvSpPr>
          <p:spPr>
            <a:xfrm>
              <a:off x="11633629" y="-212"/>
              <a:ext cx="553819"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Imagen 5">
              <a:extLst>
                <a:ext uri="{FF2B5EF4-FFF2-40B4-BE49-F238E27FC236}">
                  <a16:creationId xmlns:a16="http://schemas.microsoft.com/office/drawing/2014/main" id="{D61ACB3F-FD23-ADF0-C1C3-021B44542DAC}"/>
                </a:ext>
              </a:extLst>
            </p:cNvPr>
            <p:cNvPicPr>
              <a:picLocks noChangeAspect="1"/>
            </p:cNvPicPr>
            <p:nvPr/>
          </p:nvPicPr>
          <p:blipFill rotWithShape="1">
            <a:blip r:embed="rId5">
              <a:extLst>
                <a:ext uri="{28A0092B-C50C-407E-A947-70E740481C1C}">
                  <a14:useLocalDpi xmlns:a14="http://schemas.microsoft.com/office/drawing/2010/main" val="0"/>
                </a:ext>
              </a:extLst>
            </a:blip>
            <a:srcRect r="73274" b="-9020"/>
            <a:stretch/>
          </p:blipFill>
          <p:spPr>
            <a:xfrm>
              <a:off x="11672541" y="31952"/>
              <a:ext cx="504530" cy="622569"/>
            </a:xfrm>
            <a:prstGeom prst="rect">
              <a:avLst/>
            </a:prstGeom>
          </p:spPr>
        </p:pic>
        <p:sp>
          <p:nvSpPr>
            <p:cNvPr id="24" name="Rectángulo 10">
              <a:extLst>
                <a:ext uri="{FF2B5EF4-FFF2-40B4-BE49-F238E27FC236}">
                  <a16:creationId xmlns:a16="http://schemas.microsoft.com/office/drawing/2014/main" id="{11C06445-13C4-F437-77E9-0FFF63DB9106}"/>
                </a:ext>
              </a:extLst>
            </p:cNvPr>
            <p:cNvSpPr/>
            <p:nvPr/>
          </p:nvSpPr>
          <p:spPr>
            <a:xfrm>
              <a:off x="0" y="-211"/>
              <a:ext cx="661093"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5" name="Picture 24" descr="A logo with a red laser&#10;&#10;Description automatically generated">
              <a:extLst>
                <a:ext uri="{FF2B5EF4-FFF2-40B4-BE49-F238E27FC236}">
                  <a16:creationId xmlns:a16="http://schemas.microsoft.com/office/drawing/2014/main" id="{D91564F3-B6C8-08F9-84E4-0300667839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 y="31952"/>
              <a:ext cx="641637" cy="571057"/>
            </a:xfrm>
            <a:prstGeom prst="rect">
              <a:avLst/>
            </a:prstGeom>
          </p:spPr>
        </p:pic>
      </p:grpSp>
    </p:spTree>
    <p:extLst>
      <p:ext uri="{BB962C8B-B14F-4D97-AF65-F5344CB8AC3E}">
        <p14:creationId xmlns:p14="http://schemas.microsoft.com/office/powerpoint/2010/main" val="195662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87816BF-54F1-48DC-84A0-E05BF9918F10}"/>
              </a:ext>
            </a:extLst>
          </p:cNvPr>
          <p:cNvSpPr txBox="1"/>
          <p:nvPr/>
        </p:nvSpPr>
        <p:spPr>
          <a:xfrm rot="16200000">
            <a:off x="-1266821" y="2628305"/>
            <a:ext cx="4809936" cy="954107"/>
          </a:xfrm>
          <a:prstGeom prst="rect">
            <a:avLst/>
          </a:prstGeom>
          <a:noFill/>
        </p:spPr>
        <p:txBody>
          <a:bodyPr wrap="square" rtlCol="0">
            <a:spAutoFit/>
          </a:bodyPr>
          <a:lstStyle/>
          <a:p>
            <a:pPr algn="ctr"/>
            <a:r>
              <a:rPr lang="es-ES" sz="2800" dirty="0"/>
              <a:t>Infraestructura en el despliegue de un software (Monolito)</a:t>
            </a:r>
          </a:p>
        </p:txBody>
      </p:sp>
      <p:pic>
        <p:nvPicPr>
          <p:cNvPr id="2" name="Gráfico 3">
            <a:extLst>
              <a:ext uri="{FF2B5EF4-FFF2-40B4-BE49-F238E27FC236}">
                <a16:creationId xmlns:a16="http://schemas.microsoft.com/office/drawing/2014/main" id="{4978F398-FA0E-64ED-A19B-8C468B42CE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7806"/>
            <a:ext cx="12192000" cy="2040194"/>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58DFD4F6-EBB7-4C5E-1FA0-F395D3374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1150" y="6072262"/>
            <a:ext cx="1904689" cy="510588"/>
          </a:xfrm>
          <a:prstGeom prst="rect">
            <a:avLst/>
          </a:prstGeom>
        </p:spPr>
      </p:pic>
      <p:pic>
        <p:nvPicPr>
          <p:cNvPr id="6" name="Picture 5">
            <a:extLst>
              <a:ext uri="{FF2B5EF4-FFF2-40B4-BE49-F238E27FC236}">
                <a16:creationId xmlns:a16="http://schemas.microsoft.com/office/drawing/2014/main" id="{569096B2-DE16-49D6-675D-CF3D705C85DC}"/>
              </a:ext>
            </a:extLst>
          </p:cNvPr>
          <p:cNvPicPr>
            <a:picLocks noChangeAspect="1"/>
          </p:cNvPicPr>
          <p:nvPr/>
        </p:nvPicPr>
        <p:blipFill>
          <a:blip r:embed="rId5"/>
          <a:stretch>
            <a:fillRect/>
          </a:stretch>
        </p:blipFill>
        <p:spPr>
          <a:xfrm>
            <a:off x="2662606" y="1549317"/>
            <a:ext cx="7561165" cy="3112082"/>
          </a:xfrm>
          <a:prstGeom prst="rect">
            <a:avLst/>
          </a:prstGeom>
        </p:spPr>
      </p:pic>
      <p:grpSp>
        <p:nvGrpSpPr>
          <p:cNvPr id="17" name="Group 16">
            <a:extLst>
              <a:ext uri="{FF2B5EF4-FFF2-40B4-BE49-F238E27FC236}">
                <a16:creationId xmlns:a16="http://schemas.microsoft.com/office/drawing/2014/main" id="{F5118DFB-FBC6-C0D2-0F68-39C64B75FD10}"/>
              </a:ext>
            </a:extLst>
          </p:cNvPr>
          <p:cNvGrpSpPr/>
          <p:nvPr/>
        </p:nvGrpSpPr>
        <p:grpSpPr>
          <a:xfrm>
            <a:off x="0" y="-212"/>
            <a:ext cx="12192000" cy="654733"/>
            <a:chOff x="0" y="-212"/>
            <a:chExt cx="12192000" cy="654733"/>
          </a:xfrm>
        </p:grpSpPr>
        <p:sp>
          <p:nvSpPr>
            <p:cNvPr id="18" name="Rectángulo 10">
              <a:extLst>
                <a:ext uri="{FF2B5EF4-FFF2-40B4-BE49-F238E27FC236}">
                  <a16:creationId xmlns:a16="http://schemas.microsoft.com/office/drawing/2014/main" id="{1952EAD7-675F-B9E3-8CAE-A87C94E2A359}"/>
                </a:ext>
              </a:extLst>
            </p:cNvPr>
            <p:cNvSpPr/>
            <p:nvPr/>
          </p:nvSpPr>
          <p:spPr>
            <a:xfrm>
              <a:off x="0" y="0"/>
              <a:ext cx="12192000" cy="622569"/>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INGENIERÍA </a:t>
              </a:r>
              <a:r>
                <a:rPr lang="es-ES" sz="1400" spc="50" dirty="0">
                  <a:ln w="9525" cmpd="sng">
                    <a:solidFill>
                      <a:schemeClr val="accent1"/>
                    </a:solidFill>
                    <a:prstDash val="solid"/>
                  </a:ln>
                  <a:solidFill>
                    <a:srgbClr val="70AD47">
                      <a:tint val="1000"/>
                    </a:srgbClr>
                  </a:solidFill>
                  <a:effectLst>
                    <a:glow rad="38100">
                      <a:schemeClr val="accent1">
                        <a:alpha val="40000"/>
                      </a:schemeClr>
                    </a:glow>
                  </a:effectLst>
                </a:rPr>
                <a:t>INFORMÁTICA</a:t>
              </a: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 Y SISTEMAS - UNAMBA</a:t>
              </a:r>
              <a:endParaRPr lang="en-US" sz="15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9" name="Rectángulo 10">
              <a:extLst>
                <a:ext uri="{FF2B5EF4-FFF2-40B4-BE49-F238E27FC236}">
                  <a16:creationId xmlns:a16="http://schemas.microsoft.com/office/drawing/2014/main" id="{8AF6BFED-F325-9B2E-CAF9-F50F691034D7}"/>
                </a:ext>
              </a:extLst>
            </p:cNvPr>
            <p:cNvSpPr/>
            <p:nvPr/>
          </p:nvSpPr>
          <p:spPr>
            <a:xfrm>
              <a:off x="11633629" y="-212"/>
              <a:ext cx="553819"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 name="Imagen 5">
              <a:extLst>
                <a:ext uri="{FF2B5EF4-FFF2-40B4-BE49-F238E27FC236}">
                  <a16:creationId xmlns:a16="http://schemas.microsoft.com/office/drawing/2014/main" id="{1AE3EFE4-40D8-2AD8-D3F2-FC75993E3B73}"/>
                </a:ext>
              </a:extLst>
            </p:cNvPr>
            <p:cNvPicPr>
              <a:picLocks noChangeAspect="1"/>
            </p:cNvPicPr>
            <p:nvPr/>
          </p:nvPicPr>
          <p:blipFill rotWithShape="1">
            <a:blip r:embed="rId6">
              <a:extLst>
                <a:ext uri="{28A0092B-C50C-407E-A947-70E740481C1C}">
                  <a14:useLocalDpi xmlns:a14="http://schemas.microsoft.com/office/drawing/2010/main" val="0"/>
                </a:ext>
              </a:extLst>
            </a:blip>
            <a:srcRect r="73274" b="-9020"/>
            <a:stretch/>
          </p:blipFill>
          <p:spPr>
            <a:xfrm>
              <a:off x="11672541" y="31952"/>
              <a:ext cx="504530" cy="622569"/>
            </a:xfrm>
            <a:prstGeom prst="rect">
              <a:avLst/>
            </a:prstGeom>
          </p:spPr>
        </p:pic>
        <p:sp>
          <p:nvSpPr>
            <p:cNvPr id="21" name="Rectángulo 10">
              <a:extLst>
                <a:ext uri="{FF2B5EF4-FFF2-40B4-BE49-F238E27FC236}">
                  <a16:creationId xmlns:a16="http://schemas.microsoft.com/office/drawing/2014/main" id="{EA1FCA00-3893-3211-ACEB-97FD3618F5A1}"/>
                </a:ext>
              </a:extLst>
            </p:cNvPr>
            <p:cNvSpPr/>
            <p:nvPr/>
          </p:nvSpPr>
          <p:spPr>
            <a:xfrm>
              <a:off x="0" y="-211"/>
              <a:ext cx="661093"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 name="Picture 21" descr="A logo with a red laser&#10;&#10;Description automatically generated">
              <a:extLst>
                <a:ext uri="{FF2B5EF4-FFF2-40B4-BE49-F238E27FC236}">
                  <a16:creationId xmlns:a16="http://schemas.microsoft.com/office/drawing/2014/main" id="{E05DD1BA-E3CD-6E2E-6E17-B5F10EAA60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8" y="31952"/>
              <a:ext cx="641637" cy="571057"/>
            </a:xfrm>
            <a:prstGeom prst="rect">
              <a:avLst/>
            </a:prstGeom>
          </p:spPr>
        </p:pic>
      </p:grpSp>
    </p:spTree>
    <p:extLst>
      <p:ext uri="{BB962C8B-B14F-4D97-AF65-F5344CB8AC3E}">
        <p14:creationId xmlns:p14="http://schemas.microsoft.com/office/powerpoint/2010/main" val="3577695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3">
            <a:extLst>
              <a:ext uri="{FF2B5EF4-FFF2-40B4-BE49-F238E27FC236}">
                <a16:creationId xmlns:a16="http://schemas.microsoft.com/office/drawing/2014/main" id="{4978F398-FA0E-64ED-A19B-8C468B42CE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7806"/>
            <a:ext cx="12192000" cy="2040194"/>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58DFD4F6-EBB7-4C5E-1FA0-F395D3374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1150" y="6072262"/>
            <a:ext cx="1904689" cy="510588"/>
          </a:xfrm>
          <a:prstGeom prst="rect">
            <a:avLst/>
          </a:prstGeom>
        </p:spPr>
      </p:pic>
      <p:pic>
        <p:nvPicPr>
          <p:cNvPr id="14" name="Picture 13">
            <a:extLst>
              <a:ext uri="{FF2B5EF4-FFF2-40B4-BE49-F238E27FC236}">
                <a16:creationId xmlns:a16="http://schemas.microsoft.com/office/drawing/2014/main" id="{1EADCA23-20DC-1A58-D79B-31CA7D88C44C}"/>
              </a:ext>
            </a:extLst>
          </p:cNvPr>
          <p:cNvPicPr>
            <a:picLocks noChangeAspect="1"/>
          </p:cNvPicPr>
          <p:nvPr/>
        </p:nvPicPr>
        <p:blipFill>
          <a:blip r:embed="rId5"/>
          <a:stretch>
            <a:fillRect/>
          </a:stretch>
        </p:blipFill>
        <p:spPr>
          <a:xfrm>
            <a:off x="2561690" y="1124901"/>
            <a:ext cx="8012276" cy="4608198"/>
          </a:xfrm>
          <a:prstGeom prst="rect">
            <a:avLst/>
          </a:prstGeom>
        </p:spPr>
      </p:pic>
      <p:sp>
        <p:nvSpPr>
          <p:cNvPr id="17" name="CuadroTexto 4">
            <a:extLst>
              <a:ext uri="{FF2B5EF4-FFF2-40B4-BE49-F238E27FC236}">
                <a16:creationId xmlns:a16="http://schemas.microsoft.com/office/drawing/2014/main" id="{C13F16F4-51D9-F3FA-B58A-D5294C84396E}"/>
              </a:ext>
            </a:extLst>
          </p:cNvPr>
          <p:cNvSpPr txBox="1"/>
          <p:nvPr/>
        </p:nvSpPr>
        <p:spPr>
          <a:xfrm rot="16200000">
            <a:off x="-1266821" y="2628305"/>
            <a:ext cx="4809936" cy="954107"/>
          </a:xfrm>
          <a:prstGeom prst="rect">
            <a:avLst/>
          </a:prstGeom>
          <a:noFill/>
        </p:spPr>
        <p:txBody>
          <a:bodyPr wrap="square" rtlCol="0">
            <a:spAutoFit/>
          </a:bodyPr>
          <a:lstStyle/>
          <a:p>
            <a:pPr algn="ctr"/>
            <a:r>
              <a:rPr lang="es-ES" sz="2800" dirty="0"/>
              <a:t>Infraestructura en el despliegue de un software (Distribuido)</a:t>
            </a:r>
          </a:p>
        </p:txBody>
      </p:sp>
      <p:grpSp>
        <p:nvGrpSpPr>
          <p:cNvPr id="18" name="Group 17">
            <a:extLst>
              <a:ext uri="{FF2B5EF4-FFF2-40B4-BE49-F238E27FC236}">
                <a16:creationId xmlns:a16="http://schemas.microsoft.com/office/drawing/2014/main" id="{115F6212-03AE-2ADD-9F1E-081FACCEB61C}"/>
              </a:ext>
            </a:extLst>
          </p:cNvPr>
          <p:cNvGrpSpPr/>
          <p:nvPr/>
        </p:nvGrpSpPr>
        <p:grpSpPr>
          <a:xfrm>
            <a:off x="0" y="-212"/>
            <a:ext cx="12192000" cy="654733"/>
            <a:chOff x="0" y="-212"/>
            <a:chExt cx="12192000" cy="654733"/>
          </a:xfrm>
        </p:grpSpPr>
        <p:sp>
          <p:nvSpPr>
            <p:cNvPr id="19" name="Rectángulo 10">
              <a:extLst>
                <a:ext uri="{FF2B5EF4-FFF2-40B4-BE49-F238E27FC236}">
                  <a16:creationId xmlns:a16="http://schemas.microsoft.com/office/drawing/2014/main" id="{BB507D0A-6668-A78D-FA0D-7B64226FE731}"/>
                </a:ext>
              </a:extLst>
            </p:cNvPr>
            <p:cNvSpPr/>
            <p:nvPr/>
          </p:nvSpPr>
          <p:spPr>
            <a:xfrm>
              <a:off x="0" y="0"/>
              <a:ext cx="12192000" cy="622569"/>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INGENIERÍA </a:t>
              </a:r>
              <a:r>
                <a:rPr lang="es-ES" sz="1400" spc="50" dirty="0">
                  <a:ln w="9525" cmpd="sng">
                    <a:solidFill>
                      <a:schemeClr val="accent1"/>
                    </a:solidFill>
                    <a:prstDash val="solid"/>
                  </a:ln>
                  <a:solidFill>
                    <a:srgbClr val="70AD47">
                      <a:tint val="1000"/>
                    </a:srgbClr>
                  </a:solidFill>
                  <a:effectLst>
                    <a:glow rad="38100">
                      <a:schemeClr val="accent1">
                        <a:alpha val="40000"/>
                      </a:schemeClr>
                    </a:glow>
                  </a:effectLst>
                </a:rPr>
                <a:t>INFORMÁTICA</a:t>
              </a: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 Y SISTEMAS - UNAMBA</a:t>
              </a:r>
              <a:endParaRPr lang="en-US" sz="15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0" name="Rectángulo 10">
              <a:extLst>
                <a:ext uri="{FF2B5EF4-FFF2-40B4-BE49-F238E27FC236}">
                  <a16:creationId xmlns:a16="http://schemas.microsoft.com/office/drawing/2014/main" id="{ABD0F6A1-FD00-183F-B894-20120807BC2A}"/>
                </a:ext>
              </a:extLst>
            </p:cNvPr>
            <p:cNvSpPr/>
            <p:nvPr/>
          </p:nvSpPr>
          <p:spPr>
            <a:xfrm>
              <a:off x="11633629" y="-212"/>
              <a:ext cx="553819"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1" name="Imagen 5">
              <a:extLst>
                <a:ext uri="{FF2B5EF4-FFF2-40B4-BE49-F238E27FC236}">
                  <a16:creationId xmlns:a16="http://schemas.microsoft.com/office/drawing/2014/main" id="{00599189-89AF-D846-8FBB-EF841C546D09}"/>
                </a:ext>
              </a:extLst>
            </p:cNvPr>
            <p:cNvPicPr>
              <a:picLocks noChangeAspect="1"/>
            </p:cNvPicPr>
            <p:nvPr/>
          </p:nvPicPr>
          <p:blipFill rotWithShape="1">
            <a:blip r:embed="rId6">
              <a:extLst>
                <a:ext uri="{28A0092B-C50C-407E-A947-70E740481C1C}">
                  <a14:useLocalDpi xmlns:a14="http://schemas.microsoft.com/office/drawing/2010/main" val="0"/>
                </a:ext>
              </a:extLst>
            </a:blip>
            <a:srcRect r="73274" b="-9020"/>
            <a:stretch/>
          </p:blipFill>
          <p:spPr>
            <a:xfrm>
              <a:off x="11672541" y="31952"/>
              <a:ext cx="504530" cy="622569"/>
            </a:xfrm>
            <a:prstGeom prst="rect">
              <a:avLst/>
            </a:prstGeom>
          </p:spPr>
        </p:pic>
        <p:sp>
          <p:nvSpPr>
            <p:cNvPr id="22" name="Rectángulo 10">
              <a:extLst>
                <a:ext uri="{FF2B5EF4-FFF2-40B4-BE49-F238E27FC236}">
                  <a16:creationId xmlns:a16="http://schemas.microsoft.com/office/drawing/2014/main" id="{227A0738-4753-3126-EE2A-982230937CAF}"/>
                </a:ext>
              </a:extLst>
            </p:cNvPr>
            <p:cNvSpPr/>
            <p:nvPr/>
          </p:nvSpPr>
          <p:spPr>
            <a:xfrm>
              <a:off x="0" y="-211"/>
              <a:ext cx="661093"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Picture 22" descr="A logo with a red laser&#10;&#10;Description automatically generated">
              <a:extLst>
                <a:ext uri="{FF2B5EF4-FFF2-40B4-BE49-F238E27FC236}">
                  <a16:creationId xmlns:a16="http://schemas.microsoft.com/office/drawing/2014/main" id="{52F72873-C47D-C14C-8E66-7325164E4D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8" y="31952"/>
              <a:ext cx="641637" cy="571057"/>
            </a:xfrm>
            <a:prstGeom prst="rect">
              <a:avLst/>
            </a:prstGeom>
          </p:spPr>
        </p:pic>
      </p:grpSp>
    </p:spTree>
    <p:extLst>
      <p:ext uri="{BB962C8B-B14F-4D97-AF65-F5344CB8AC3E}">
        <p14:creationId xmlns:p14="http://schemas.microsoft.com/office/powerpoint/2010/main" val="2602238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87816BF-54F1-48DC-84A0-E05BF9918F10}"/>
              </a:ext>
            </a:extLst>
          </p:cNvPr>
          <p:cNvSpPr txBox="1"/>
          <p:nvPr/>
        </p:nvSpPr>
        <p:spPr>
          <a:xfrm>
            <a:off x="603114" y="856038"/>
            <a:ext cx="10972799" cy="523220"/>
          </a:xfrm>
          <a:prstGeom prst="rect">
            <a:avLst/>
          </a:prstGeom>
          <a:noFill/>
        </p:spPr>
        <p:txBody>
          <a:bodyPr wrap="square" rtlCol="0">
            <a:spAutoFit/>
          </a:bodyPr>
          <a:lstStyle/>
          <a:p>
            <a:pPr algn="ctr"/>
            <a:r>
              <a:rPr lang="es-ES" sz="2800" dirty="0" err="1"/>
              <a:t>Microfrontend</a:t>
            </a:r>
            <a:r>
              <a:rPr lang="es-ES" sz="2800" dirty="0"/>
              <a:t> una arquitectura en inspiración de los Microservicios</a:t>
            </a:r>
          </a:p>
        </p:txBody>
      </p:sp>
      <p:sp>
        <p:nvSpPr>
          <p:cNvPr id="10" name="CuadroTexto 9">
            <a:extLst>
              <a:ext uri="{FF2B5EF4-FFF2-40B4-BE49-F238E27FC236}">
                <a16:creationId xmlns:a16="http://schemas.microsoft.com/office/drawing/2014/main" id="{95B5F1E5-7CE5-4DE7-8E37-185B0921388E}"/>
              </a:ext>
            </a:extLst>
          </p:cNvPr>
          <p:cNvSpPr txBox="1"/>
          <p:nvPr/>
        </p:nvSpPr>
        <p:spPr>
          <a:xfrm>
            <a:off x="603115" y="1918421"/>
            <a:ext cx="10972800" cy="646331"/>
          </a:xfrm>
          <a:prstGeom prst="rect">
            <a:avLst/>
          </a:prstGeom>
          <a:noFill/>
        </p:spPr>
        <p:txBody>
          <a:bodyPr wrap="square" rtlCol="0">
            <a:spAutoFit/>
          </a:bodyPr>
          <a:lstStyle/>
          <a:p>
            <a:pPr algn="just"/>
            <a:r>
              <a:rPr lang="es-ES" dirty="0"/>
              <a:t>Si los microservicios funcionaron muy bien para el desarrollo en </a:t>
            </a:r>
            <a:r>
              <a:rPr lang="es-ES" dirty="0" err="1"/>
              <a:t>backend</a:t>
            </a:r>
            <a:r>
              <a:rPr lang="es-ES" dirty="0"/>
              <a:t> y su posterior implementación desacoplada, los </a:t>
            </a:r>
            <a:r>
              <a:rPr lang="es-ES" dirty="0" err="1"/>
              <a:t>microfrontend</a:t>
            </a:r>
            <a:r>
              <a:rPr lang="es-ES" dirty="0"/>
              <a:t> extienda esta idea a la capa de presentación de un software.</a:t>
            </a:r>
          </a:p>
        </p:txBody>
      </p:sp>
      <p:pic>
        <p:nvPicPr>
          <p:cNvPr id="2" name="Gráfico 3">
            <a:extLst>
              <a:ext uri="{FF2B5EF4-FFF2-40B4-BE49-F238E27FC236}">
                <a16:creationId xmlns:a16="http://schemas.microsoft.com/office/drawing/2014/main" id="{4978F398-FA0E-64ED-A19B-8C468B42CE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7806"/>
            <a:ext cx="12192000" cy="2040194"/>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58DFD4F6-EBB7-4C5E-1FA0-F395D3374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1150" y="6072262"/>
            <a:ext cx="1904689" cy="510588"/>
          </a:xfrm>
          <a:prstGeom prst="rect">
            <a:avLst/>
          </a:prstGeom>
        </p:spPr>
      </p:pic>
      <p:grpSp>
        <p:nvGrpSpPr>
          <p:cNvPr id="20" name="Group 19">
            <a:extLst>
              <a:ext uri="{FF2B5EF4-FFF2-40B4-BE49-F238E27FC236}">
                <a16:creationId xmlns:a16="http://schemas.microsoft.com/office/drawing/2014/main" id="{CD628BF5-601D-4B16-2E48-7E1E23DB7E6F}"/>
              </a:ext>
            </a:extLst>
          </p:cNvPr>
          <p:cNvGrpSpPr/>
          <p:nvPr/>
        </p:nvGrpSpPr>
        <p:grpSpPr>
          <a:xfrm>
            <a:off x="0" y="-212"/>
            <a:ext cx="12192000" cy="654733"/>
            <a:chOff x="0" y="-212"/>
            <a:chExt cx="12192000" cy="654733"/>
          </a:xfrm>
        </p:grpSpPr>
        <p:sp>
          <p:nvSpPr>
            <p:cNvPr id="21" name="Rectángulo 10">
              <a:extLst>
                <a:ext uri="{FF2B5EF4-FFF2-40B4-BE49-F238E27FC236}">
                  <a16:creationId xmlns:a16="http://schemas.microsoft.com/office/drawing/2014/main" id="{78DD90DC-7528-C588-9D30-40821E142846}"/>
                </a:ext>
              </a:extLst>
            </p:cNvPr>
            <p:cNvSpPr/>
            <p:nvPr/>
          </p:nvSpPr>
          <p:spPr>
            <a:xfrm>
              <a:off x="0" y="0"/>
              <a:ext cx="12192000" cy="622569"/>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INGENIERÍA </a:t>
              </a:r>
              <a:r>
                <a:rPr lang="es-ES" sz="1400" spc="50" dirty="0">
                  <a:ln w="9525" cmpd="sng">
                    <a:solidFill>
                      <a:schemeClr val="accent1"/>
                    </a:solidFill>
                    <a:prstDash val="solid"/>
                  </a:ln>
                  <a:solidFill>
                    <a:srgbClr val="70AD47">
                      <a:tint val="1000"/>
                    </a:srgbClr>
                  </a:solidFill>
                  <a:effectLst>
                    <a:glow rad="38100">
                      <a:schemeClr val="accent1">
                        <a:alpha val="40000"/>
                      </a:schemeClr>
                    </a:glow>
                  </a:effectLst>
                </a:rPr>
                <a:t>INFORMÁTICA</a:t>
              </a: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 Y SISTEMAS - UNAMBA</a:t>
              </a:r>
              <a:endParaRPr lang="en-US" sz="15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2" name="Rectángulo 10">
              <a:extLst>
                <a:ext uri="{FF2B5EF4-FFF2-40B4-BE49-F238E27FC236}">
                  <a16:creationId xmlns:a16="http://schemas.microsoft.com/office/drawing/2014/main" id="{657A8085-26B1-972C-CC51-F18A4E2434F9}"/>
                </a:ext>
              </a:extLst>
            </p:cNvPr>
            <p:cNvSpPr/>
            <p:nvPr/>
          </p:nvSpPr>
          <p:spPr>
            <a:xfrm>
              <a:off x="11633629" y="-212"/>
              <a:ext cx="553819"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Imagen 5">
              <a:extLst>
                <a:ext uri="{FF2B5EF4-FFF2-40B4-BE49-F238E27FC236}">
                  <a16:creationId xmlns:a16="http://schemas.microsoft.com/office/drawing/2014/main" id="{66249319-ABBB-3CA4-32B3-83403CA43607}"/>
                </a:ext>
              </a:extLst>
            </p:cNvPr>
            <p:cNvPicPr>
              <a:picLocks noChangeAspect="1"/>
            </p:cNvPicPr>
            <p:nvPr/>
          </p:nvPicPr>
          <p:blipFill rotWithShape="1">
            <a:blip r:embed="rId5">
              <a:extLst>
                <a:ext uri="{28A0092B-C50C-407E-A947-70E740481C1C}">
                  <a14:useLocalDpi xmlns:a14="http://schemas.microsoft.com/office/drawing/2010/main" val="0"/>
                </a:ext>
              </a:extLst>
            </a:blip>
            <a:srcRect r="73274" b="-9020"/>
            <a:stretch/>
          </p:blipFill>
          <p:spPr>
            <a:xfrm>
              <a:off x="11672541" y="31952"/>
              <a:ext cx="504530" cy="622569"/>
            </a:xfrm>
            <a:prstGeom prst="rect">
              <a:avLst/>
            </a:prstGeom>
          </p:spPr>
        </p:pic>
        <p:sp>
          <p:nvSpPr>
            <p:cNvPr id="24" name="Rectángulo 10">
              <a:extLst>
                <a:ext uri="{FF2B5EF4-FFF2-40B4-BE49-F238E27FC236}">
                  <a16:creationId xmlns:a16="http://schemas.microsoft.com/office/drawing/2014/main" id="{CABD57DD-B712-161E-6029-0CDF595D3809}"/>
                </a:ext>
              </a:extLst>
            </p:cNvPr>
            <p:cNvSpPr/>
            <p:nvPr/>
          </p:nvSpPr>
          <p:spPr>
            <a:xfrm>
              <a:off x="0" y="-211"/>
              <a:ext cx="661093"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5" name="Picture 24" descr="A logo with a red laser&#10;&#10;Description automatically generated">
              <a:extLst>
                <a:ext uri="{FF2B5EF4-FFF2-40B4-BE49-F238E27FC236}">
                  <a16:creationId xmlns:a16="http://schemas.microsoft.com/office/drawing/2014/main" id="{B41A94DA-925F-8224-05AE-467790C6C5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 y="31952"/>
              <a:ext cx="641637" cy="571057"/>
            </a:xfrm>
            <a:prstGeom prst="rect">
              <a:avLst/>
            </a:prstGeom>
          </p:spPr>
        </p:pic>
      </p:grpSp>
      <p:pic>
        <p:nvPicPr>
          <p:cNvPr id="1026" name="Picture 2" descr="Microfrontends: ¿Qué son y qué beneficios aportan?">
            <a:extLst>
              <a:ext uri="{FF2B5EF4-FFF2-40B4-BE49-F238E27FC236}">
                <a16:creationId xmlns:a16="http://schemas.microsoft.com/office/drawing/2014/main" id="{CB233FAE-EFA4-D3FC-B863-4FB01A6CF82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74" t="18630" r="3067" b="18149"/>
          <a:stretch/>
        </p:blipFill>
        <p:spPr bwMode="auto">
          <a:xfrm>
            <a:off x="1370790" y="2754862"/>
            <a:ext cx="9450419" cy="28196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icrofrontends: ¿Qué son y qué beneficios aportan?">
            <a:extLst>
              <a:ext uri="{FF2B5EF4-FFF2-40B4-BE49-F238E27FC236}">
                <a16:creationId xmlns:a16="http://schemas.microsoft.com/office/drawing/2014/main" id="{ECE1A92A-FDB5-7D7E-BDC6-AB155A172E2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74" t="18630" r="25931" b="18149"/>
          <a:stretch/>
        </p:blipFill>
        <p:spPr bwMode="auto">
          <a:xfrm>
            <a:off x="1370791" y="2754861"/>
            <a:ext cx="7140912" cy="28196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icrofrontends: ¿Qué son y qué beneficios aportan?">
            <a:extLst>
              <a:ext uri="{FF2B5EF4-FFF2-40B4-BE49-F238E27FC236}">
                <a16:creationId xmlns:a16="http://schemas.microsoft.com/office/drawing/2014/main" id="{B62D770C-3DB4-FB1E-55FE-32AFF47BF92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74" t="18630" r="50616" b="18149"/>
          <a:stretch/>
        </p:blipFill>
        <p:spPr bwMode="auto">
          <a:xfrm>
            <a:off x="1364304" y="2754861"/>
            <a:ext cx="4647390" cy="2819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icrofrontends: ¿Qué son y qué beneficios aportan?">
            <a:extLst>
              <a:ext uri="{FF2B5EF4-FFF2-40B4-BE49-F238E27FC236}">
                <a16:creationId xmlns:a16="http://schemas.microsoft.com/office/drawing/2014/main" id="{D5740719-F81A-C8AF-27C9-D6EF000B624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74" t="18630" r="74821" b="18149"/>
          <a:stretch/>
        </p:blipFill>
        <p:spPr bwMode="auto">
          <a:xfrm>
            <a:off x="1357816" y="2759151"/>
            <a:ext cx="2202507" cy="281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820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3">
            <a:extLst>
              <a:ext uri="{FF2B5EF4-FFF2-40B4-BE49-F238E27FC236}">
                <a16:creationId xmlns:a16="http://schemas.microsoft.com/office/drawing/2014/main" id="{4978F398-FA0E-64ED-A19B-8C468B42CE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7806"/>
            <a:ext cx="12192000" cy="2040194"/>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58DFD4F6-EBB7-4C5E-1FA0-F395D3374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1150" y="6072262"/>
            <a:ext cx="1904689" cy="510588"/>
          </a:xfrm>
          <a:prstGeom prst="rect">
            <a:avLst/>
          </a:prstGeom>
        </p:spPr>
      </p:pic>
      <p:grpSp>
        <p:nvGrpSpPr>
          <p:cNvPr id="20" name="Group 19">
            <a:extLst>
              <a:ext uri="{FF2B5EF4-FFF2-40B4-BE49-F238E27FC236}">
                <a16:creationId xmlns:a16="http://schemas.microsoft.com/office/drawing/2014/main" id="{CD628BF5-601D-4B16-2E48-7E1E23DB7E6F}"/>
              </a:ext>
            </a:extLst>
          </p:cNvPr>
          <p:cNvGrpSpPr/>
          <p:nvPr/>
        </p:nvGrpSpPr>
        <p:grpSpPr>
          <a:xfrm>
            <a:off x="0" y="-212"/>
            <a:ext cx="12192000" cy="654733"/>
            <a:chOff x="0" y="-212"/>
            <a:chExt cx="12192000" cy="654733"/>
          </a:xfrm>
        </p:grpSpPr>
        <p:sp>
          <p:nvSpPr>
            <p:cNvPr id="21" name="Rectángulo 10">
              <a:extLst>
                <a:ext uri="{FF2B5EF4-FFF2-40B4-BE49-F238E27FC236}">
                  <a16:creationId xmlns:a16="http://schemas.microsoft.com/office/drawing/2014/main" id="{78DD90DC-7528-C588-9D30-40821E142846}"/>
                </a:ext>
              </a:extLst>
            </p:cNvPr>
            <p:cNvSpPr/>
            <p:nvPr/>
          </p:nvSpPr>
          <p:spPr>
            <a:xfrm>
              <a:off x="0" y="0"/>
              <a:ext cx="12192000" cy="622569"/>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INGENIERÍA </a:t>
              </a:r>
              <a:r>
                <a:rPr lang="es-ES" sz="1400" spc="50" dirty="0">
                  <a:ln w="9525" cmpd="sng">
                    <a:solidFill>
                      <a:schemeClr val="accent1"/>
                    </a:solidFill>
                    <a:prstDash val="solid"/>
                  </a:ln>
                  <a:solidFill>
                    <a:srgbClr val="70AD47">
                      <a:tint val="1000"/>
                    </a:srgbClr>
                  </a:solidFill>
                  <a:effectLst>
                    <a:glow rad="38100">
                      <a:schemeClr val="accent1">
                        <a:alpha val="40000"/>
                      </a:schemeClr>
                    </a:glow>
                  </a:effectLst>
                </a:rPr>
                <a:t>INFORMÁTICA</a:t>
              </a: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 Y SISTEMAS - UNAMBA</a:t>
              </a:r>
              <a:endParaRPr lang="en-US" sz="15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2" name="Rectángulo 10">
              <a:extLst>
                <a:ext uri="{FF2B5EF4-FFF2-40B4-BE49-F238E27FC236}">
                  <a16:creationId xmlns:a16="http://schemas.microsoft.com/office/drawing/2014/main" id="{657A8085-26B1-972C-CC51-F18A4E2434F9}"/>
                </a:ext>
              </a:extLst>
            </p:cNvPr>
            <p:cNvSpPr/>
            <p:nvPr/>
          </p:nvSpPr>
          <p:spPr>
            <a:xfrm>
              <a:off x="11633629" y="-212"/>
              <a:ext cx="553819"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Imagen 5">
              <a:extLst>
                <a:ext uri="{FF2B5EF4-FFF2-40B4-BE49-F238E27FC236}">
                  <a16:creationId xmlns:a16="http://schemas.microsoft.com/office/drawing/2014/main" id="{66249319-ABBB-3CA4-32B3-83403CA43607}"/>
                </a:ext>
              </a:extLst>
            </p:cNvPr>
            <p:cNvPicPr>
              <a:picLocks noChangeAspect="1"/>
            </p:cNvPicPr>
            <p:nvPr/>
          </p:nvPicPr>
          <p:blipFill rotWithShape="1">
            <a:blip r:embed="rId5">
              <a:extLst>
                <a:ext uri="{28A0092B-C50C-407E-A947-70E740481C1C}">
                  <a14:useLocalDpi xmlns:a14="http://schemas.microsoft.com/office/drawing/2010/main" val="0"/>
                </a:ext>
              </a:extLst>
            </a:blip>
            <a:srcRect r="73274" b="-9020"/>
            <a:stretch/>
          </p:blipFill>
          <p:spPr>
            <a:xfrm>
              <a:off x="11672541" y="31952"/>
              <a:ext cx="504530" cy="622569"/>
            </a:xfrm>
            <a:prstGeom prst="rect">
              <a:avLst/>
            </a:prstGeom>
          </p:spPr>
        </p:pic>
        <p:sp>
          <p:nvSpPr>
            <p:cNvPr id="24" name="Rectángulo 10">
              <a:extLst>
                <a:ext uri="{FF2B5EF4-FFF2-40B4-BE49-F238E27FC236}">
                  <a16:creationId xmlns:a16="http://schemas.microsoft.com/office/drawing/2014/main" id="{CABD57DD-B712-161E-6029-0CDF595D3809}"/>
                </a:ext>
              </a:extLst>
            </p:cNvPr>
            <p:cNvSpPr/>
            <p:nvPr/>
          </p:nvSpPr>
          <p:spPr>
            <a:xfrm>
              <a:off x="0" y="-211"/>
              <a:ext cx="661093"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5" name="Picture 24" descr="A logo with a red laser&#10;&#10;Description automatically generated">
              <a:extLst>
                <a:ext uri="{FF2B5EF4-FFF2-40B4-BE49-F238E27FC236}">
                  <a16:creationId xmlns:a16="http://schemas.microsoft.com/office/drawing/2014/main" id="{B41A94DA-925F-8224-05AE-467790C6C5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 y="31952"/>
              <a:ext cx="641637" cy="571057"/>
            </a:xfrm>
            <a:prstGeom prst="rect">
              <a:avLst/>
            </a:prstGeom>
          </p:spPr>
        </p:pic>
      </p:grpSp>
      <p:sp>
        <p:nvSpPr>
          <p:cNvPr id="8" name="CuadroTexto 4">
            <a:extLst>
              <a:ext uri="{FF2B5EF4-FFF2-40B4-BE49-F238E27FC236}">
                <a16:creationId xmlns:a16="http://schemas.microsoft.com/office/drawing/2014/main" id="{62BD92D0-8E64-08A6-DC67-99A149B2F4F0}"/>
              </a:ext>
            </a:extLst>
          </p:cNvPr>
          <p:cNvSpPr txBox="1"/>
          <p:nvPr/>
        </p:nvSpPr>
        <p:spPr>
          <a:xfrm>
            <a:off x="603114" y="856038"/>
            <a:ext cx="10972799" cy="523220"/>
          </a:xfrm>
          <a:prstGeom prst="rect">
            <a:avLst/>
          </a:prstGeom>
          <a:noFill/>
        </p:spPr>
        <p:txBody>
          <a:bodyPr wrap="square" rtlCol="0">
            <a:spAutoFit/>
          </a:bodyPr>
          <a:lstStyle/>
          <a:p>
            <a:pPr algn="ctr"/>
            <a:r>
              <a:rPr lang="es-ES" sz="2800" dirty="0"/>
              <a:t>Diversas tecnologías en las arquitecturas </a:t>
            </a:r>
            <a:r>
              <a:rPr lang="es-ES" sz="2800" dirty="0" err="1"/>
              <a:t>Microfrontend</a:t>
            </a:r>
            <a:endParaRPr lang="es-ES" sz="2800" dirty="0"/>
          </a:p>
        </p:txBody>
      </p:sp>
      <p:sp>
        <p:nvSpPr>
          <p:cNvPr id="9" name="CuadroTexto 9">
            <a:extLst>
              <a:ext uri="{FF2B5EF4-FFF2-40B4-BE49-F238E27FC236}">
                <a16:creationId xmlns:a16="http://schemas.microsoft.com/office/drawing/2014/main" id="{B70ED009-08C4-CBC7-8DEE-42E9B9646544}"/>
              </a:ext>
            </a:extLst>
          </p:cNvPr>
          <p:cNvSpPr txBox="1"/>
          <p:nvPr/>
        </p:nvSpPr>
        <p:spPr>
          <a:xfrm>
            <a:off x="603114" y="1918421"/>
            <a:ext cx="4591455" cy="2308324"/>
          </a:xfrm>
          <a:prstGeom prst="rect">
            <a:avLst/>
          </a:prstGeom>
          <a:noFill/>
        </p:spPr>
        <p:txBody>
          <a:bodyPr wrap="square" rtlCol="0">
            <a:spAutoFit/>
          </a:bodyPr>
          <a:lstStyle/>
          <a:p>
            <a:pPr algn="just"/>
            <a:r>
              <a:rPr lang="es-ES" dirty="0"/>
              <a:t>Así como en la idea de los microservicios que en cada componente se puede usar un lenguaje de programación, un framework o cualquier tecnología diferente, en los </a:t>
            </a:r>
            <a:r>
              <a:rPr lang="es-ES" dirty="0" err="1"/>
              <a:t>microfrontend</a:t>
            </a:r>
            <a:r>
              <a:rPr lang="es-ES" dirty="0"/>
              <a:t> podemos usar Angular, </a:t>
            </a:r>
            <a:r>
              <a:rPr lang="es-ES" dirty="0" err="1"/>
              <a:t>React</a:t>
            </a:r>
            <a:r>
              <a:rPr lang="es-ES" dirty="0"/>
              <a:t>, </a:t>
            </a:r>
            <a:r>
              <a:rPr lang="es-ES" dirty="0" err="1"/>
              <a:t>Vue</a:t>
            </a:r>
            <a:r>
              <a:rPr lang="es-ES" dirty="0"/>
              <a:t> o cualquier otro framework de forma combinada para un mismo proyecto, pero en diferentes componentes.</a:t>
            </a:r>
          </a:p>
        </p:txBody>
      </p:sp>
      <p:pic>
        <p:nvPicPr>
          <p:cNvPr id="2060" name="Picture 12" descr="Micro Frontends – Revolutionizing Front-end Development with Microservices  - Cuelogic An LTI Company">
            <a:extLst>
              <a:ext uri="{FF2B5EF4-FFF2-40B4-BE49-F238E27FC236}">
                <a16:creationId xmlns:a16="http://schemas.microsoft.com/office/drawing/2014/main" id="{E0E67F77-03A3-62A6-EBDE-08B8A882F72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57" t="6295" r="3691" b="4876"/>
          <a:stretch/>
        </p:blipFill>
        <p:spPr bwMode="auto">
          <a:xfrm>
            <a:off x="5523194" y="1918421"/>
            <a:ext cx="6065691" cy="327822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21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60"/>
                                        </p:tgtEl>
                                        <p:attrNameLst>
                                          <p:attrName>style.visibility</p:attrName>
                                        </p:attrNameLst>
                                      </p:cBhvr>
                                      <p:to>
                                        <p:strVal val="visible"/>
                                      </p:to>
                                    </p:set>
                                    <p:animEffect transition="in" filter="barn(inVertical)">
                                      <p:cBhvr>
                                        <p:cTn id="12"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87816BF-54F1-48DC-84A0-E05BF9918F10}"/>
              </a:ext>
            </a:extLst>
          </p:cNvPr>
          <p:cNvSpPr txBox="1"/>
          <p:nvPr/>
        </p:nvSpPr>
        <p:spPr>
          <a:xfrm>
            <a:off x="603114" y="856038"/>
            <a:ext cx="10972799" cy="523220"/>
          </a:xfrm>
          <a:prstGeom prst="rect">
            <a:avLst/>
          </a:prstGeom>
          <a:noFill/>
        </p:spPr>
        <p:txBody>
          <a:bodyPr wrap="square" rtlCol="0">
            <a:spAutoFit/>
          </a:bodyPr>
          <a:lstStyle/>
          <a:p>
            <a:pPr algn="ctr"/>
            <a:r>
              <a:rPr lang="es-ES" sz="2800" dirty="0"/>
              <a:t>Lo que se necesita para crear proyectos </a:t>
            </a:r>
            <a:r>
              <a:rPr lang="es-ES" sz="2800" dirty="0" err="1"/>
              <a:t>Microfrontend’s</a:t>
            </a:r>
            <a:endParaRPr lang="es-ES" sz="2800" dirty="0"/>
          </a:p>
        </p:txBody>
      </p:sp>
      <p:pic>
        <p:nvPicPr>
          <p:cNvPr id="2" name="Gráfico 3">
            <a:extLst>
              <a:ext uri="{FF2B5EF4-FFF2-40B4-BE49-F238E27FC236}">
                <a16:creationId xmlns:a16="http://schemas.microsoft.com/office/drawing/2014/main" id="{4978F398-FA0E-64ED-A19B-8C468B42CE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7806"/>
            <a:ext cx="12192000" cy="2040194"/>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58DFD4F6-EBB7-4C5E-1FA0-F395D3374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1150" y="6072262"/>
            <a:ext cx="1904689" cy="510588"/>
          </a:xfrm>
          <a:prstGeom prst="rect">
            <a:avLst/>
          </a:prstGeom>
        </p:spPr>
      </p:pic>
      <p:grpSp>
        <p:nvGrpSpPr>
          <p:cNvPr id="20" name="Group 19">
            <a:extLst>
              <a:ext uri="{FF2B5EF4-FFF2-40B4-BE49-F238E27FC236}">
                <a16:creationId xmlns:a16="http://schemas.microsoft.com/office/drawing/2014/main" id="{D3D29E99-7230-74DC-3F61-37090D138D19}"/>
              </a:ext>
            </a:extLst>
          </p:cNvPr>
          <p:cNvGrpSpPr/>
          <p:nvPr/>
        </p:nvGrpSpPr>
        <p:grpSpPr>
          <a:xfrm>
            <a:off x="0" y="-212"/>
            <a:ext cx="12192000" cy="654733"/>
            <a:chOff x="0" y="-212"/>
            <a:chExt cx="12192000" cy="654733"/>
          </a:xfrm>
        </p:grpSpPr>
        <p:sp>
          <p:nvSpPr>
            <p:cNvPr id="21" name="Rectángulo 10">
              <a:extLst>
                <a:ext uri="{FF2B5EF4-FFF2-40B4-BE49-F238E27FC236}">
                  <a16:creationId xmlns:a16="http://schemas.microsoft.com/office/drawing/2014/main" id="{897D4D42-B991-1BF4-D28F-9AEAF9BBCBFC}"/>
                </a:ext>
              </a:extLst>
            </p:cNvPr>
            <p:cNvSpPr/>
            <p:nvPr/>
          </p:nvSpPr>
          <p:spPr>
            <a:xfrm>
              <a:off x="0" y="0"/>
              <a:ext cx="12192000" cy="622569"/>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INGENIERÍA </a:t>
              </a:r>
              <a:r>
                <a:rPr lang="es-ES" sz="1400" spc="50" dirty="0">
                  <a:ln w="9525" cmpd="sng">
                    <a:solidFill>
                      <a:schemeClr val="accent1"/>
                    </a:solidFill>
                    <a:prstDash val="solid"/>
                  </a:ln>
                  <a:solidFill>
                    <a:srgbClr val="70AD47">
                      <a:tint val="1000"/>
                    </a:srgbClr>
                  </a:solidFill>
                  <a:effectLst>
                    <a:glow rad="38100">
                      <a:schemeClr val="accent1">
                        <a:alpha val="40000"/>
                      </a:schemeClr>
                    </a:glow>
                  </a:effectLst>
                </a:rPr>
                <a:t>INFORMÁTICA</a:t>
              </a:r>
              <a:r>
                <a:rPr lang="es-ES" sz="1500" spc="50" dirty="0">
                  <a:ln w="9525" cmpd="sng">
                    <a:solidFill>
                      <a:schemeClr val="accent1"/>
                    </a:solidFill>
                    <a:prstDash val="solid"/>
                  </a:ln>
                  <a:solidFill>
                    <a:srgbClr val="70AD47">
                      <a:tint val="1000"/>
                    </a:srgbClr>
                  </a:solidFill>
                  <a:effectLst>
                    <a:glow rad="38100">
                      <a:schemeClr val="accent1">
                        <a:alpha val="40000"/>
                      </a:schemeClr>
                    </a:glow>
                  </a:effectLst>
                </a:rPr>
                <a:t> Y SISTEMAS - UNAMBA</a:t>
              </a:r>
              <a:endParaRPr lang="en-US" sz="15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2" name="Rectángulo 10">
              <a:extLst>
                <a:ext uri="{FF2B5EF4-FFF2-40B4-BE49-F238E27FC236}">
                  <a16:creationId xmlns:a16="http://schemas.microsoft.com/office/drawing/2014/main" id="{A817C22E-1353-D2B2-505C-599C1CED603C}"/>
                </a:ext>
              </a:extLst>
            </p:cNvPr>
            <p:cNvSpPr/>
            <p:nvPr/>
          </p:nvSpPr>
          <p:spPr>
            <a:xfrm>
              <a:off x="11633629" y="-212"/>
              <a:ext cx="553819"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Imagen 5">
              <a:extLst>
                <a:ext uri="{FF2B5EF4-FFF2-40B4-BE49-F238E27FC236}">
                  <a16:creationId xmlns:a16="http://schemas.microsoft.com/office/drawing/2014/main" id="{D61ACB3F-FD23-ADF0-C1C3-021B44542DAC}"/>
                </a:ext>
              </a:extLst>
            </p:cNvPr>
            <p:cNvPicPr>
              <a:picLocks noChangeAspect="1"/>
            </p:cNvPicPr>
            <p:nvPr/>
          </p:nvPicPr>
          <p:blipFill rotWithShape="1">
            <a:blip r:embed="rId5">
              <a:extLst>
                <a:ext uri="{28A0092B-C50C-407E-A947-70E740481C1C}">
                  <a14:useLocalDpi xmlns:a14="http://schemas.microsoft.com/office/drawing/2010/main" val="0"/>
                </a:ext>
              </a:extLst>
            </a:blip>
            <a:srcRect r="73274" b="-9020"/>
            <a:stretch/>
          </p:blipFill>
          <p:spPr>
            <a:xfrm>
              <a:off x="11672541" y="31952"/>
              <a:ext cx="504530" cy="622569"/>
            </a:xfrm>
            <a:prstGeom prst="rect">
              <a:avLst/>
            </a:prstGeom>
          </p:spPr>
        </p:pic>
        <p:sp>
          <p:nvSpPr>
            <p:cNvPr id="24" name="Rectángulo 10">
              <a:extLst>
                <a:ext uri="{FF2B5EF4-FFF2-40B4-BE49-F238E27FC236}">
                  <a16:creationId xmlns:a16="http://schemas.microsoft.com/office/drawing/2014/main" id="{11C06445-13C4-F437-77E9-0FFF63DB9106}"/>
                </a:ext>
              </a:extLst>
            </p:cNvPr>
            <p:cNvSpPr/>
            <p:nvPr/>
          </p:nvSpPr>
          <p:spPr>
            <a:xfrm>
              <a:off x="0" y="-211"/>
              <a:ext cx="661093" cy="622569"/>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5" name="Picture 24" descr="A logo with a red laser&#10;&#10;Description automatically generated">
              <a:extLst>
                <a:ext uri="{FF2B5EF4-FFF2-40B4-BE49-F238E27FC236}">
                  <a16:creationId xmlns:a16="http://schemas.microsoft.com/office/drawing/2014/main" id="{D91564F3-B6C8-08F9-84E4-0300667839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 y="31952"/>
              <a:ext cx="641637" cy="571057"/>
            </a:xfrm>
            <a:prstGeom prst="rect">
              <a:avLst/>
            </a:prstGeom>
          </p:spPr>
        </p:pic>
      </p:grpSp>
      <p:sp>
        <p:nvSpPr>
          <p:cNvPr id="4" name="CuadroTexto 9">
            <a:extLst>
              <a:ext uri="{FF2B5EF4-FFF2-40B4-BE49-F238E27FC236}">
                <a16:creationId xmlns:a16="http://schemas.microsoft.com/office/drawing/2014/main" id="{B5837BB6-A2CA-1448-6174-F440F35A6DBA}"/>
              </a:ext>
            </a:extLst>
          </p:cNvPr>
          <p:cNvSpPr txBox="1"/>
          <p:nvPr/>
        </p:nvSpPr>
        <p:spPr>
          <a:xfrm>
            <a:off x="603115" y="1918421"/>
            <a:ext cx="10972800" cy="1754326"/>
          </a:xfrm>
          <a:prstGeom prst="rect">
            <a:avLst/>
          </a:prstGeom>
          <a:noFill/>
        </p:spPr>
        <p:txBody>
          <a:bodyPr wrap="square" rtlCol="0">
            <a:spAutoFit/>
          </a:bodyPr>
          <a:lstStyle/>
          <a:p>
            <a:pPr algn="just"/>
            <a:r>
              <a:rPr lang="es-ES" b="1" dirty="0"/>
              <a:t>NPM</a:t>
            </a:r>
            <a:r>
              <a:rPr lang="es-ES" dirty="0"/>
              <a:t>	: Instalación a través de </a:t>
            </a:r>
            <a:r>
              <a:rPr lang="es-ES" dirty="0" err="1"/>
              <a:t>Node</a:t>
            </a:r>
            <a:r>
              <a:rPr lang="es-ES" dirty="0"/>
              <a:t>.</a:t>
            </a:r>
          </a:p>
          <a:p>
            <a:pPr algn="just"/>
            <a:r>
              <a:rPr lang="es-ES" b="1" dirty="0"/>
              <a:t>NPX</a:t>
            </a:r>
            <a:r>
              <a:rPr lang="es-ES" dirty="0"/>
              <a:t>	: Instalación a través de NPM con el comando </a:t>
            </a:r>
            <a:r>
              <a:rPr lang="es-ES" b="1" dirty="0" err="1"/>
              <a:t>npm</a:t>
            </a:r>
            <a:r>
              <a:rPr lang="es-ES" b="1" dirty="0"/>
              <a:t> </a:t>
            </a:r>
            <a:r>
              <a:rPr lang="es-ES" b="1" dirty="0" err="1"/>
              <a:t>install</a:t>
            </a:r>
            <a:r>
              <a:rPr lang="es-ES" b="1" dirty="0"/>
              <a:t> –g </a:t>
            </a:r>
            <a:r>
              <a:rPr lang="es-ES" b="1" dirty="0" err="1"/>
              <a:t>npx</a:t>
            </a:r>
            <a:endParaRPr lang="es-ES" b="1" dirty="0"/>
          </a:p>
          <a:p>
            <a:pPr algn="just"/>
            <a:endParaRPr lang="es-ES" b="1" dirty="0"/>
          </a:p>
          <a:p>
            <a:pPr algn="just"/>
            <a:r>
              <a:rPr lang="es-ES" dirty="0"/>
              <a:t>Por lo demás, es desarrollar con el framework que trabajes, como siempre lo haz hecho, ya sea con Angular, </a:t>
            </a:r>
            <a:r>
              <a:rPr lang="es-ES" dirty="0" err="1"/>
              <a:t>React</a:t>
            </a:r>
            <a:r>
              <a:rPr lang="es-ES" dirty="0"/>
              <a:t>, </a:t>
            </a:r>
            <a:r>
              <a:rPr lang="es-ES" dirty="0" err="1"/>
              <a:t>Vue</a:t>
            </a:r>
            <a:r>
              <a:rPr lang="es-ES" dirty="0"/>
              <a:t> u otro.</a:t>
            </a:r>
          </a:p>
          <a:p>
            <a:pPr algn="just"/>
            <a:endParaRPr lang="es-ES" dirty="0"/>
          </a:p>
        </p:txBody>
      </p:sp>
    </p:spTree>
    <p:extLst>
      <p:ext uri="{BB962C8B-B14F-4D97-AF65-F5344CB8AC3E}">
        <p14:creationId xmlns:p14="http://schemas.microsoft.com/office/powerpoint/2010/main" val="4049252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3069</TotalTime>
  <Words>429</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Tema de Office</vt:lpstr>
      <vt:lpstr>Desacoplamiento de Software con Arquitecturas Microfrontend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Conceptos fundamentales de programación web</dc:title>
  <dc:creator>Kevin Arnold Arias Figueroa</dc:creator>
  <cp:lastModifiedBy>Kevin Arnold Arias Figueroa</cp:lastModifiedBy>
  <cp:revision>224</cp:revision>
  <dcterms:created xsi:type="dcterms:W3CDTF">2019-08-15T21:37:42Z</dcterms:created>
  <dcterms:modified xsi:type="dcterms:W3CDTF">2023-09-21T06:34:10Z</dcterms:modified>
</cp:coreProperties>
</file>